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 id="2147483687" r:id="rId2"/>
  </p:sldMasterIdLst>
  <p:notesMasterIdLst>
    <p:notesMasterId r:id="rId15"/>
  </p:notesMasterIdLst>
  <p:sldIdLst>
    <p:sldId id="260" r:id="rId3"/>
    <p:sldId id="261" r:id="rId4"/>
    <p:sldId id="262" r:id="rId5"/>
    <p:sldId id="264" r:id="rId6"/>
    <p:sldId id="265" r:id="rId7"/>
    <p:sldId id="266" r:id="rId8"/>
    <p:sldId id="267" r:id="rId9"/>
    <p:sldId id="268" r:id="rId10"/>
    <p:sldId id="273" r:id="rId11"/>
    <p:sldId id="269" r:id="rId12"/>
    <p:sldId id="271" r:id="rId13"/>
    <p:sldId id="272"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66FF99"/>
    <a:srgbClr val="FF00FF"/>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22" y="23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813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4813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813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A54C9A27-BA9B-4783-A7C4-9935B391684C}" type="slidenum">
              <a:rPr lang="en-US"/>
              <a:pPr>
                <a:defRPr/>
              </a:pPr>
              <a:t>‹#›</a:t>
            </a:fld>
            <a:endParaRPr lang="en-US"/>
          </a:p>
        </p:txBody>
      </p:sp>
    </p:spTree>
    <p:extLst>
      <p:ext uri="{BB962C8B-B14F-4D97-AF65-F5344CB8AC3E}">
        <p14:creationId xmlns:p14="http://schemas.microsoft.com/office/powerpoint/2010/main" xmlns="" val="23043696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2CACC04-D41A-4A4A-8E10-D7F17702E0F1}" type="slidenum">
              <a:rPr lang="en-US" altLang="en-US" smtClean="0">
                <a:latin typeface="Arial" charset="0"/>
              </a:rPr>
              <a:pPr/>
              <a:t>8</a:t>
            </a:fld>
            <a:endParaRPr lang="en-US" altLang="en-US" smtClean="0">
              <a:latin typeface="Arial"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2147483647 h 1912"/>
              <a:gd name="T4" fmla="*/ 0 w 1588"/>
              <a:gd name="T5" fmla="*/ 2147483647 h 1912"/>
              <a:gd name="T6" fmla="*/ 0 w 1588"/>
              <a:gd name="T7" fmla="*/ 2147483647 h 1912"/>
              <a:gd name="T8" fmla="*/ 0 w 1588"/>
              <a:gd name="T9" fmla="*/ 2147483647 h 1912"/>
              <a:gd name="T10" fmla="*/ 0 w 1588"/>
              <a:gd name="T11" fmla="*/ 2147483647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95234"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en-US" noProof="0" smtClean="0"/>
              <a:t>Click to edit Master title style</a:t>
            </a:r>
          </a:p>
        </p:txBody>
      </p:sp>
      <p:sp>
        <p:nvSpPr>
          <p:cNvPr id="95235"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US"/>
          </a:p>
        </p:txBody>
      </p:sp>
      <p:sp>
        <p:nvSpPr>
          <p:cNvPr id="6" name="Rectangle 6"/>
          <p:cNvSpPr>
            <a:spLocks noGrp="1" noChangeArrowheads="1"/>
          </p:cNvSpPr>
          <p:nvPr>
            <p:ph type="sldNum" sz="quarter" idx="11"/>
          </p:nvPr>
        </p:nvSpPr>
        <p:spPr/>
        <p:txBody>
          <a:bodyPr/>
          <a:lstStyle>
            <a:lvl1pPr>
              <a:defRPr/>
            </a:lvl1pPr>
          </a:lstStyle>
          <a:p>
            <a:pPr>
              <a:defRPr/>
            </a:pPr>
            <a:fld id="{7C22A699-5F19-4FA4-A74A-111421231286}" type="slidenum">
              <a:rPr lang="en-US"/>
              <a:pPr>
                <a:defRPr/>
              </a:pPr>
              <a:t>‹#›</a:t>
            </a:fld>
            <a:endParaRPr lang="en-US"/>
          </a:p>
        </p:txBody>
      </p:sp>
      <p:sp>
        <p:nvSpPr>
          <p:cNvPr id="7" name="Rectangle 7"/>
          <p:cNvSpPr>
            <a:spLocks noGrp="1" noChangeArrowheads="1"/>
          </p:cNvSpPr>
          <p:nvPr>
            <p:ph type="dt"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xmlns="" val="532101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AADA0AC-A012-4DAB-8816-502A4A52F561}" type="slidenum">
              <a:rPr lang="en-US"/>
              <a:pPr>
                <a:defRPr/>
              </a:pPr>
              <a:t>‹#›</a:t>
            </a:fld>
            <a:endParaRPr lang="en-US"/>
          </a:p>
        </p:txBody>
      </p:sp>
    </p:spTree>
    <p:extLst>
      <p:ext uri="{BB962C8B-B14F-4D97-AF65-F5344CB8AC3E}">
        <p14:creationId xmlns:p14="http://schemas.microsoft.com/office/powerpoint/2010/main" xmlns="" val="4231347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BF3F67-A295-471E-B716-B62705584476}" type="slidenum">
              <a:rPr lang="en-US"/>
              <a:pPr>
                <a:defRPr/>
              </a:pPr>
              <a:t>‹#›</a:t>
            </a:fld>
            <a:endParaRPr lang="en-US"/>
          </a:p>
        </p:txBody>
      </p:sp>
    </p:spTree>
    <p:extLst>
      <p:ext uri="{BB962C8B-B14F-4D97-AF65-F5344CB8AC3E}">
        <p14:creationId xmlns:p14="http://schemas.microsoft.com/office/powerpoint/2010/main" xmlns="" val="1148184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rgbClr val="32324A"/>
            </a:gs>
          </a:gsLst>
          <a:lin ang="270000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498475" y="1311275"/>
            <a:ext cx="10429875"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latin typeface="Arial" charset="0"/>
              </a:endParaRPr>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latin typeface="Arial" charset="0"/>
              </a:endParaRPr>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latin typeface="Arial" charset="0"/>
              </a:endParaRPr>
            </a:p>
          </p:txBody>
        </p:sp>
        <p:sp>
          <p:nvSpPr>
            <p:cNvPr id="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latin typeface="Arial" charset="0"/>
              </a:endParaRPr>
            </a:p>
          </p:txBody>
        </p:sp>
        <p:sp>
          <p:nvSpPr>
            <p:cNvPr id="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latin typeface="Arial" charset="0"/>
              </a:endParaRPr>
            </a:p>
          </p:txBody>
        </p:sp>
        <p:sp>
          <p:nvSpPr>
            <p:cNvPr id="1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latin typeface="Arial" charset="0"/>
              </a:endParaRPr>
            </a:p>
          </p:txBody>
        </p:sp>
        <p:sp>
          <p:nvSpPr>
            <p:cNvPr id="1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latin typeface="Arial" charset="0"/>
              </a:endParaRPr>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latin typeface="Arial" charset="0"/>
              </a:endParaRPr>
            </a:p>
          </p:txBody>
        </p:sp>
        <p:sp>
          <p:nvSpPr>
            <p:cNvPr id="1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latin typeface="Arial" charset="0"/>
              </a:endParaRPr>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latin typeface="Arial" charset="0"/>
              </a:endParaRPr>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latin typeface="Arial" charset="0"/>
              </a:endParaRPr>
            </a:p>
          </p:txBody>
        </p:sp>
        <p:sp>
          <p:nvSpPr>
            <p:cNvPr id="1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latin typeface="Arial" charset="0"/>
              </a:endParaRPr>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latin typeface="Arial" charset="0"/>
              </a:endParaRPr>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latin typeface="Arial" charset="0"/>
              </a:endParaRPr>
            </a:p>
          </p:txBody>
        </p:sp>
        <p:sp>
          <p:nvSpPr>
            <p:cNvPr id="19" name="Rectangle 17"/>
            <p:cNvSpPr>
              <a:spLocks noChangeArrowheads="1"/>
            </p:cNvSpPr>
            <p:nvPr userDrawn="1"/>
          </p:nvSpPr>
          <p:spPr bwMode="hidden">
            <a:xfrm rot="18603245" flipV="1">
              <a:off x="4054" y="3503"/>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vert="eaVert"/>
            <a:lstStyle/>
            <a:p>
              <a:pPr algn="ctr" eaLnBrk="1" hangingPunct="1">
                <a:defRPr/>
              </a:pPr>
              <a:endParaRPr lang="en-US">
                <a:latin typeface="Arial" charset="0"/>
              </a:endParaRPr>
            </a:p>
          </p:txBody>
        </p:sp>
        <p:sp>
          <p:nvSpPr>
            <p:cNvPr id="20" name="Rectangle 18"/>
            <p:cNvSpPr>
              <a:spLocks noChangeArrowheads="1"/>
            </p:cNvSpPr>
            <p:nvPr userDrawn="1"/>
          </p:nvSpPr>
          <p:spPr bwMode="hidden">
            <a:xfrm rot="39991575" flipH="1" flipV="1">
              <a:off x="5371"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vert="eaVert"/>
            <a:lstStyle/>
            <a:p>
              <a:pPr algn="ctr" eaLnBrk="1" hangingPunct="1">
                <a:defRPr/>
              </a:pPr>
              <a:endParaRPr lang="en-US">
                <a:latin typeface="Arial" charset="0"/>
              </a:endParaRPr>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n-US">
                <a:latin typeface="Arial" charset="0"/>
              </a:endParaRPr>
            </a:p>
          </p:txBody>
        </p:sp>
        <p:sp>
          <p:nvSpPr>
            <p:cNvPr id="2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xmlns="" w="9525">
                  <a:solidFill>
                    <a:schemeClr val="accent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n-US">
                <a:latin typeface="Arial" charset="0"/>
              </a:endParaRPr>
            </a:p>
          </p:txBody>
        </p:sp>
        <p:sp>
          <p:nvSpPr>
            <p:cNvPr id="2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xmlns="" w="9525">
                  <a:solidFill>
                    <a:schemeClr val="accent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n-US">
                <a:latin typeface="Arial" charset="0"/>
              </a:endParaRPr>
            </a:p>
          </p:txBody>
        </p:sp>
        <p:sp>
          <p:nvSpPr>
            <p:cNvPr id="2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n-US">
                <a:latin typeface="Arial" charset="0"/>
              </a:endParaRPr>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n-US">
                <a:latin typeface="Arial" charset="0"/>
              </a:endParaRPr>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n-US">
                <a:latin typeface="Arial" charset="0"/>
              </a:endParaRPr>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latin typeface="Arial" charset="0"/>
              </a:endParaRPr>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n-US">
                <a:latin typeface="Arial" charset="0"/>
              </a:endParaRPr>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n-US">
                <a:latin typeface="Arial" charset="0"/>
              </a:endParaRPr>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n-US">
                <a:latin typeface="Arial" charset="0"/>
              </a:endParaRPr>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n-US">
                <a:latin typeface="Arial" charset="0"/>
              </a:endParaRPr>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latin typeface="Arial" charset="0"/>
              </a:endParaRPr>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latin typeface="Arial" charset="0"/>
              </a:endParaRPr>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latin typeface="Arial" charset="0"/>
              </a:endParaRPr>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latin typeface="Arial" charset="0"/>
              </a:endParaRPr>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latin typeface="Arial" charset="0"/>
              </a:endParaRPr>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3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4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5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6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6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7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7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8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8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8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8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8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0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0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0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0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1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1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1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1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1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1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2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2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2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2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3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4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4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4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5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5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6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6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6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6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6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7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7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7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8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8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9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9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9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21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21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21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grpSp>
      <p:sp>
        <p:nvSpPr>
          <p:cNvPr id="99546"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pPr lvl="0"/>
            <a:r>
              <a:rPr lang="en-US" noProof="0" smtClean="0"/>
              <a:t>Click to edit Master title style</a:t>
            </a:r>
          </a:p>
        </p:txBody>
      </p:sp>
      <p:sp>
        <p:nvSpPr>
          <p:cNvPr id="99547"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220" name="Rectangle 220"/>
          <p:cNvSpPr>
            <a:spLocks noGrp="1" noChangeArrowheads="1"/>
          </p:cNvSpPr>
          <p:nvPr>
            <p:ph type="dt" sz="quarter" idx="10"/>
          </p:nvPr>
        </p:nvSpPr>
        <p:spPr/>
        <p:txBody>
          <a:bodyPr/>
          <a:lstStyle>
            <a:lvl1pPr>
              <a:defRPr/>
            </a:lvl1pPr>
          </a:lstStyle>
          <a:p>
            <a:pPr>
              <a:defRPr/>
            </a:pPr>
            <a:endParaRPr lang="en-US"/>
          </a:p>
        </p:txBody>
      </p:sp>
      <p:sp>
        <p:nvSpPr>
          <p:cNvPr id="221" name="Rectangle 221"/>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222" name="Rectangle 222"/>
          <p:cNvSpPr>
            <a:spLocks noGrp="1" noChangeArrowheads="1"/>
          </p:cNvSpPr>
          <p:nvPr>
            <p:ph type="sldNum" sz="quarter" idx="12"/>
          </p:nvPr>
        </p:nvSpPr>
        <p:spPr/>
        <p:txBody>
          <a:bodyPr/>
          <a:lstStyle>
            <a:lvl1pPr>
              <a:defRPr/>
            </a:lvl1pPr>
          </a:lstStyle>
          <a:p>
            <a:pPr>
              <a:defRPr/>
            </a:pPr>
            <a:fld id="{08B67CF5-E587-4D6D-BC29-0FBB48DE4B04}" type="slidenum">
              <a:rPr lang="en-US"/>
              <a:pPr>
                <a:defRPr/>
              </a:pPr>
              <a:t>‹#›</a:t>
            </a:fld>
            <a:endParaRPr lang="en-US"/>
          </a:p>
        </p:txBody>
      </p:sp>
    </p:spTree>
    <p:extLst>
      <p:ext uri="{BB962C8B-B14F-4D97-AF65-F5344CB8AC3E}">
        <p14:creationId xmlns:p14="http://schemas.microsoft.com/office/powerpoint/2010/main" xmlns="" val="27916265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18"/>
          <p:cNvSpPr>
            <a:spLocks noGrp="1" noChangeArrowheads="1"/>
          </p:cNvSpPr>
          <p:nvPr>
            <p:ph type="sldNum" sz="quarter" idx="10"/>
          </p:nvPr>
        </p:nvSpPr>
        <p:spPr>
          <a:ln/>
        </p:spPr>
        <p:txBody>
          <a:bodyPr/>
          <a:lstStyle>
            <a:lvl1pPr>
              <a:defRPr/>
            </a:lvl1pPr>
          </a:lstStyle>
          <a:p>
            <a:pPr>
              <a:defRPr/>
            </a:pPr>
            <a:fld id="{9FA3F8CF-1B11-4970-AFF7-7471C8407741}" type="slidenum">
              <a:rPr lang="en-US"/>
              <a:pPr>
                <a:defRPr/>
              </a:pPr>
              <a:t>‹#›</a:t>
            </a:fld>
            <a:endParaRPr lang="en-US"/>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10767875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18"/>
          <p:cNvSpPr>
            <a:spLocks noGrp="1" noChangeArrowheads="1"/>
          </p:cNvSpPr>
          <p:nvPr>
            <p:ph type="sldNum" sz="quarter" idx="10"/>
          </p:nvPr>
        </p:nvSpPr>
        <p:spPr>
          <a:ln/>
        </p:spPr>
        <p:txBody>
          <a:bodyPr/>
          <a:lstStyle>
            <a:lvl1pPr>
              <a:defRPr/>
            </a:lvl1pPr>
          </a:lstStyle>
          <a:p>
            <a:pPr>
              <a:defRPr/>
            </a:pPr>
            <a:fld id="{BD1905B8-FB9E-480E-80FE-DEE9B82ECF89}" type="slidenum">
              <a:rPr lang="en-US"/>
              <a:pPr>
                <a:defRPr/>
              </a:pPr>
              <a:t>‹#›</a:t>
            </a:fld>
            <a:endParaRPr lang="en-US"/>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1032761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218"/>
          <p:cNvSpPr>
            <a:spLocks noGrp="1" noChangeArrowheads="1"/>
          </p:cNvSpPr>
          <p:nvPr>
            <p:ph type="sldNum" sz="quarter" idx="10"/>
          </p:nvPr>
        </p:nvSpPr>
        <p:spPr>
          <a:ln/>
        </p:spPr>
        <p:txBody>
          <a:bodyPr/>
          <a:lstStyle>
            <a:lvl1pPr>
              <a:defRPr/>
            </a:lvl1pPr>
          </a:lstStyle>
          <a:p>
            <a:pPr>
              <a:defRPr/>
            </a:pPr>
            <a:fld id="{EC2B7D87-943E-4E44-9457-60273FFBB726}" type="slidenum">
              <a:rPr lang="en-US"/>
              <a:pPr>
                <a:defRPr/>
              </a:pPr>
              <a:t>‹#›</a:t>
            </a:fld>
            <a:endParaRPr lang="en-US"/>
          </a:p>
        </p:txBody>
      </p:sp>
      <p:sp>
        <p:nvSpPr>
          <p:cNvPr id="6" name="Rectangle 219"/>
          <p:cNvSpPr>
            <a:spLocks noGrp="1" noChangeArrowheads="1"/>
          </p:cNvSpPr>
          <p:nvPr>
            <p:ph type="dt" sz="half" idx="11"/>
          </p:nvPr>
        </p:nvSpPr>
        <p:spPr>
          <a:ln/>
        </p:spPr>
        <p:txBody>
          <a:bodyPr/>
          <a:lstStyle>
            <a:lvl1pPr>
              <a:defRPr/>
            </a:lvl1pPr>
          </a:lstStyle>
          <a:p>
            <a:pPr>
              <a:defRPr/>
            </a:pPr>
            <a:endParaRPr lang="en-US"/>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18877362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218"/>
          <p:cNvSpPr>
            <a:spLocks noGrp="1" noChangeArrowheads="1"/>
          </p:cNvSpPr>
          <p:nvPr>
            <p:ph type="sldNum" sz="quarter" idx="10"/>
          </p:nvPr>
        </p:nvSpPr>
        <p:spPr>
          <a:ln/>
        </p:spPr>
        <p:txBody>
          <a:bodyPr/>
          <a:lstStyle>
            <a:lvl1pPr>
              <a:defRPr/>
            </a:lvl1pPr>
          </a:lstStyle>
          <a:p>
            <a:pPr>
              <a:defRPr/>
            </a:pPr>
            <a:fld id="{D09E10A6-5206-4ABB-A4BD-19143B94035B}" type="slidenum">
              <a:rPr lang="en-US"/>
              <a:pPr>
                <a:defRPr/>
              </a:pPr>
              <a:t>‹#›</a:t>
            </a:fld>
            <a:endParaRPr lang="en-US"/>
          </a:p>
        </p:txBody>
      </p:sp>
      <p:sp>
        <p:nvSpPr>
          <p:cNvPr id="8" name="Rectangle 219"/>
          <p:cNvSpPr>
            <a:spLocks noGrp="1" noChangeArrowheads="1"/>
          </p:cNvSpPr>
          <p:nvPr>
            <p:ph type="dt" sz="half" idx="11"/>
          </p:nvPr>
        </p:nvSpPr>
        <p:spPr>
          <a:ln/>
        </p:spPr>
        <p:txBody>
          <a:bodyPr/>
          <a:lstStyle>
            <a:lvl1pPr>
              <a:defRPr/>
            </a:lvl1pPr>
          </a:lstStyle>
          <a:p>
            <a:pPr>
              <a:defRPr/>
            </a:pPr>
            <a:endParaRPr lang="en-US"/>
          </a:p>
        </p:txBody>
      </p:sp>
      <p:sp>
        <p:nvSpPr>
          <p:cNvPr id="9"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48305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218"/>
          <p:cNvSpPr>
            <a:spLocks noGrp="1" noChangeArrowheads="1"/>
          </p:cNvSpPr>
          <p:nvPr>
            <p:ph type="sldNum" sz="quarter" idx="10"/>
          </p:nvPr>
        </p:nvSpPr>
        <p:spPr>
          <a:ln/>
        </p:spPr>
        <p:txBody>
          <a:bodyPr/>
          <a:lstStyle>
            <a:lvl1pPr>
              <a:defRPr/>
            </a:lvl1pPr>
          </a:lstStyle>
          <a:p>
            <a:pPr>
              <a:defRPr/>
            </a:pPr>
            <a:fld id="{77FC3828-C460-4601-8D5A-A2BB5A80F934}" type="slidenum">
              <a:rPr lang="en-US"/>
              <a:pPr>
                <a:defRPr/>
              </a:pPr>
              <a:t>‹#›</a:t>
            </a:fld>
            <a:endParaRPr lang="en-US"/>
          </a:p>
        </p:txBody>
      </p:sp>
      <p:sp>
        <p:nvSpPr>
          <p:cNvPr id="4" name="Rectangle 219"/>
          <p:cNvSpPr>
            <a:spLocks noGrp="1" noChangeArrowheads="1"/>
          </p:cNvSpPr>
          <p:nvPr>
            <p:ph type="dt" sz="half" idx="11"/>
          </p:nvPr>
        </p:nvSpPr>
        <p:spPr>
          <a:ln/>
        </p:spPr>
        <p:txBody>
          <a:bodyPr/>
          <a:lstStyle>
            <a:lvl1pPr>
              <a:defRPr/>
            </a:lvl1pPr>
          </a:lstStyle>
          <a:p>
            <a:pPr>
              <a:defRPr/>
            </a:pPr>
            <a:endParaRPr lang="en-US"/>
          </a:p>
        </p:txBody>
      </p:sp>
      <p:sp>
        <p:nvSpPr>
          <p:cNvPr id="5"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9590759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18"/>
          <p:cNvSpPr>
            <a:spLocks noGrp="1" noChangeArrowheads="1"/>
          </p:cNvSpPr>
          <p:nvPr>
            <p:ph type="sldNum" sz="quarter" idx="10"/>
          </p:nvPr>
        </p:nvSpPr>
        <p:spPr>
          <a:ln/>
        </p:spPr>
        <p:txBody>
          <a:bodyPr/>
          <a:lstStyle>
            <a:lvl1pPr>
              <a:defRPr/>
            </a:lvl1pPr>
          </a:lstStyle>
          <a:p>
            <a:pPr>
              <a:defRPr/>
            </a:pPr>
            <a:fld id="{506A1ABA-2236-4E36-97B8-76E90BAF0E00}" type="slidenum">
              <a:rPr lang="en-US"/>
              <a:pPr>
                <a:defRPr/>
              </a:pPr>
              <a:t>‹#›</a:t>
            </a:fld>
            <a:endParaRPr lang="en-US"/>
          </a:p>
        </p:txBody>
      </p:sp>
      <p:sp>
        <p:nvSpPr>
          <p:cNvPr id="3" name="Rectangle 219"/>
          <p:cNvSpPr>
            <a:spLocks noGrp="1" noChangeArrowheads="1"/>
          </p:cNvSpPr>
          <p:nvPr>
            <p:ph type="dt" sz="half" idx="11"/>
          </p:nvPr>
        </p:nvSpPr>
        <p:spPr>
          <a:ln/>
        </p:spPr>
        <p:txBody>
          <a:bodyPr/>
          <a:lstStyle>
            <a:lvl1pPr>
              <a:defRPr/>
            </a:lvl1pPr>
          </a:lstStyle>
          <a:p>
            <a:pPr>
              <a:defRPr/>
            </a:pPr>
            <a:endParaRPr lang="en-US"/>
          </a:p>
        </p:txBody>
      </p:sp>
      <p:sp>
        <p:nvSpPr>
          <p:cNvPr id="4"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41269096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894AE33A-1BAE-4FB4-8EED-32A1638817FC}" type="slidenum">
              <a:rPr lang="en-US"/>
              <a:pPr>
                <a:defRPr/>
              </a:pPr>
              <a:t>‹#›</a:t>
            </a:fld>
            <a:endParaRPr lang="en-US"/>
          </a:p>
        </p:txBody>
      </p:sp>
      <p:sp>
        <p:nvSpPr>
          <p:cNvPr id="6" name="Rectangle 219"/>
          <p:cNvSpPr>
            <a:spLocks noGrp="1" noChangeArrowheads="1"/>
          </p:cNvSpPr>
          <p:nvPr>
            <p:ph type="dt" sz="half" idx="11"/>
          </p:nvPr>
        </p:nvSpPr>
        <p:spPr>
          <a:ln/>
        </p:spPr>
        <p:txBody>
          <a:bodyPr/>
          <a:lstStyle>
            <a:lvl1pPr>
              <a:defRPr/>
            </a:lvl1pPr>
          </a:lstStyle>
          <a:p>
            <a:pPr>
              <a:defRPr/>
            </a:pPr>
            <a:endParaRPr lang="en-US"/>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658048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3FC126B-4B13-4237-9381-85097448BD9A}" type="slidenum">
              <a:rPr lang="en-US"/>
              <a:pPr>
                <a:defRPr/>
              </a:pPr>
              <a:t>‹#›</a:t>
            </a:fld>
            <a:endParaRPr lang="en-US"/>
          </a:p>
        </p:txBody>
      </p:sp>
    </p:spTree>
    <p:extLst>
      <p:ext uri="{BB962C8B-B14F-4D97-AF65-F5344CB8AC3E}">
        <p14:creationId xmlns:p14="http://schemas.microsoft.com/office/powerpoint/2010/main" xmlns="" val="15978943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A3B6C78F-203B-477E-BA49-E4EF1DC70C9E}" type="slidenum">
              <a:rPr lang="en-US"/>
              <a:pPr>
                <a:defRPr/>
              </a:pPr>
              <a:t>‹#›</a:t>
            </a:fld>
            <a:endParaRPr lang="en-US"/>
          </a:p>
        </p:txBody>
      </p:sp>
      <p:sp>
        <p:nvSpPr>
          <p:cNvPr id="6" name="Rectangle 219"/>
          <p:cNvSpPr>
            <a:spLocks noGrp="1" noChangeArrowheads="1"/>
          </p:cNvSpPr>
          <p:nvPr>
            <p:ph type="dt" sz="half" idx="11"/>
          </p:nvPr>
        </p:nvSpPr>
        <p:spPr>
          <a:ln/>
        </p:spPr>
        <p:txBody>
          <a:bodyPr/>
          <a:lstStyle>
            <a:lvl1pPr>
              <a:defRPr/>
            </a:lvl1pPr>
          </a:lstStyle>
          <a:p>
            <a:pPr>
              <a:defRPr/>
            </a:pPr>
            <a:endParaRPr lang="en-US"/>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21905862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18"/>
          <p:cNvSpPr>
            <a:spLocks noGrp="1" noChangeArrowheads="1"/>
          </p:cNvSpPr>
          <p:nvPr>
            <p:ph type="sldNum" sz="quarter" idx="10"/>
          </p:nvPr>
        </p:nvSpPr>
        <p:spPr>
          <a:ln/>
        </p:spPr>
        <p:txBody>
          <a:bodyPr/>
          <a:lstStyle>
            <a:lvl1pPr>
              <a:defRPr/>
            </a:lvl1pPr>
          </a:lstStyle>
          <a:p>
            <a:pPr>
              <a:defRPr/>
            </a:pPr>
            <a:fld id="{D644D64C-4BA5-4D65-B8AB-F97A37DA0546}" type="slidenum">
              <a:rPr lang="en-US"/>
              <a:pPr>
                <a:defRPr/>
              </a:pPr>
              <a:t>‹#›</a:t>
            </a:fld>
            <a:endParaRPr lang="en-US"/>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4759706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18"/>
          <p:cNvSpPr>
            <a:spLocks noGrp="1" noChangeArrowheads="1"/>
          </p:cNvSpPr>
          <p:nvPr>
            <p:ph type="sldNum" sz="quarter" idx="10"/>
          </p:nvPr>
        </p:nvSpPr>
        <p:spPr>
          <a:ln/>
        </p:spPr>
        <p:txBody>
          <a:bodyPr/>
          <a:lstStyle>
            <a:lvl1pPr>
              <a:defRPr/>
            </a:lvl1pPr>
          </a:lstStyle>
          <a:p>
            <a:pPr>
              <a:defRPr/>
            </a:pPr>
            <a:fld id="{219EE1D3-3CEC-4F47-8D32-A565395F73A6}" type="slidenum">
              <a:rPr lang="en-US"/>
              <a:pPr>
                <a:defRPr/>
              </a:pPr>
              <a:t>‹#›</a:t>
            </a:fld>
            <a:endParaRPr lang="en-US"/>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131739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4F84D3-5F19-49FF-82B2-1F2350B7EED5}" type="slidenum">
              <a:rPr lang="en-US"/>
              <a:pPr>
                <a:defRPr/>
              </a:pPr>
              <a:t>‹#›</a:t>
            </a:fld>
            <a:endParaRPr lang="en-US"/>
          </a:p>
        </p:txBody>
      </p:sp>
    </p:spTree>
    <p:extLst>
      <p:ext uri="{BB962C8B-B14F-4D97-AF65-F5344CB8AC3E}">
        <p14:creationId xmlns:p14="http://schemas.microsoft.com/office/powerpoint/2010/main" xmlns="" val="419085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BB25DA9-D0A2-4988-97C1-20DBD37E7B65}" type="slidenum">
              <a:rPr lang="en-US"/>
              <a:pPr>
                <a:defRPr/>
              </a:pPr>
              <a:t>‹#›</a:t>
            </a:fld>
            <a:endParaRPr lang="en-US"/>
          </a:p>
        </p:txBody>
      </p:sp>
    </p:spTree>
    <p:extLst>
      <p:ext uri="{BB962C8B-B14F-4D97-AF65-F5344CB8AC3E}">
        <p14:creationId xmlns:p14="http://schemas.microsoft.com/office/powerpoint/2010/main" xmlns="" val="126649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51353FF-3FBE-4D37-B60E-0CFA48CAD055}" type="slidenum">
              <a:rPr lang="en-US"/>
              <a:pPr>
                <a:defRPr/>
              </a:pPr>
              <a:t>‹#›</a:t>
            </a:fld>
            <a:endParaRPr lang="en-US"/>
          </a:p>
        </p:txBody>
      </p:sp>
    </p:spTree>
    <p:extLst>
      <p:ext uri="{BB962C8B-B14F-4D97-AF65-F5344CB8AC3E}">
        <p14:creationId xmlns:p14="http://schemas.microsoft.com/office/powerpoint/2010/main" xmlns="" val="2272128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6CFA546-8210-4195-8A7A-35BFCA48D645}" type="slidenum">
              <a:rPr lang="en-US"/>
              <a:pPr>
                <a:defRPr/>
              </a:pPr>
              <a:t>‹#›</a:t>
            </a:fld>
            <a:endParaRPr lang="en-US"/>
          </a:p>
        </p:txBody>
      </p:sp>
    </p:spTree>
    <p:extLst>
      <p:ext uri="{BB962C8B-B14F-4D97-AF65-F5344CB8AC3E}">
        <p14:creationId xmlns:p14="http://schemas.microsoft.com/office/powerpoint/2010/main" xmlns="" val="249665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72E61B1-8C96-4EC2-9EF7-17764057AA04}" type="slidenum">
              <a:rPr lang="en-US"/>
              <a:pPr>
                <a:defRPr/>
              </a:pPr>
              <a:t>‹#›</a:t>
            </a:fld>
            <a:endParaRPr lang="en-US"/>
          </a:p>
        </p:txBody>
      </p:sp>
    </p:spTree>
    <p:extLst>
      <p:ext uri="{BB962C8B-B14F-4D97-AF65-F5344CB8AC3E}">
        <p14:creationId xmlns:p14="http://schemas.microsoft.com/office/powerpoint/2010/main" xmlns="" val="2919467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A73612-1612-41D1-9E35-4671E0D39314}" type="slidenum">
              <a:rPr lang="en-US"/>
              <a:pPr>
                <a:defRPr/>
              </a:pPr>
              <a:t>‹#›</a:t>
            </a:fld>
            <a:endParaRPr lang="en-US"/>
          </a:p>
        </p:txBody>
      </p:sp>
    </p:spTree>
    <p:extLst>
      <p:ext uri="{BB962C8B-B14F-4D97-AF65-F5344CB8AC3E}">
        <p14:creationId xmlns:p14="http://schemas.microsoft.com/office/powerpoint/2010/main" xmlns="" val="1372761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A9178D-8CEF-4CE4-A533-5007A9699887}" type="slidenum">
              <a:rPr lang="en-US"/>
              <a:pPr>
                <a:defRPr/>
              </a:pPr>
              <a:t>‹#›</a:t>
            </a:fld>
            <a:endParaRPr lang="en-US"/>
          </a:p>
        </p:txBody>
      </p:sp>
    </p:spTree>
    <p:extLst>
      <p:ext uri="{BB962C8B-B14F-4D97-AF65-F5344CB8AC3E}">
        <p14:creationId xmlns:p14="http://schemas.microsoft.com/office/powerpoint/2010/main" xmlns="" val="2469875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4211"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421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a:p>
        </p:txBody>
      </p:sp>
      <p:sp>
        <p:nvSpPr>
          <p:cNvPr id="9421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p>
        </p:txBody>
      </p:sp>
      <p:sp>
        <p:nvSpPr>
          <p:cNvPr id="9421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pPr>
              <a:defRPr/>
            </a:pPr>
            <a:fld id="{155BE76C-6823-412E-AC55-28D4B73B7231}"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79"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2F2F47"/>
            </a:gs>
          </a:gsLst>
          <a:lin ang="27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496888" y="1308100"/>
            <a:ext cx="10429876" cy="5908675"/>
            <a:chOff x="-313" y="824"/>
            <a:chExt cx="6570" cy="3722"/>
          </a:xfrm>
        </p:grpSpPr>
        <p:sp>
          <p:nvSpPr>
            <p:cNvPr id="98307"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98308"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98309"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98310"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98311"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98312"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98313"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98314"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98315"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98316"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98317"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98318"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98319"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98320"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98321"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vert="eaVert"/>
            <a:lstStyle/>
            <a:p>
              <a:pPr algn="ctr" eaLnBrk="1" hangingPunct="1">
                <a:defRPr/>
              </a:pPr>
              <a:endParaRPr lang="en-US">
                <a:effectLst>
                  <a:outerShdw blurRad="38100" dist="38100" dir="2700000" algn="tl">
                    <a:srgbClr val="000000"/>
                  </a:outerShdw>
                </a:effectLst>
                <a:latin typeface="Arial" charset="0"/>
              </a:endParaRPr>
            </a:p>
          </p:txBody>
        </p:sp>
        <p:sp>
          <p:nvSpPr>
            <p:cNvPr id="98322"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vert="eaVert"/>
            <a:lstStyle/>
            <a:p>
              <a:pPr algn="ctr" eaLnBrk="1" hangingPunct="1">
                <a:defRPr/>
              </a:pPr>
              <a:endParaRPr lang="en-US">
                <a:effectLst>
                  <a:outerShdw blurRad="38100" dist="38100" dir="2700000" algn="tl">
                    <a:srgbClr val="000000"/>
                  </a:outerShdw>
                </a:effectLst>
                <a:latin typeface="Arial" charset="0"/>
              </a:endParaRPr>
            </a:p>
          </p:txBody>
        </p:sp>
        <p:sp>
          <p:nvSpPr>
            <p:cNvPr id="98323"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n-US">
                <a:effectLst>
                  <a:outerShdw blurRad="38100" dist="38100" dir="2700000" algn="tl">
                    <a:srgbClr val="000000"/>
                  </a:outerShdw>
                </a:effectLst>
                <a:latin typeface="Arial" charset="0"/>
              </a:endParaRPr>
            </a:p>
          </p:txBody>
        </p:sp>
        <p:sp>
          <p:nvSpPr>
            <p:cNvPr id="98324"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xmlns="" w="9525">
                  <a:solidFill>
                    <a:schemeClr val="accent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n-US">
                <a:effectLst>
                  <a:outerShdw blurRad="38100" dist="38100" dir="2700000" algn="tl">
                    <a:srgbClr val="000000"/>
                  </a:outerShdw>
                </a:effectLst>
                <a:latin typeface="Arial" charset="0"/>
              </a:endParaRPr>
            </a:p>
          </p:txBody>
        </p:sp>
        <p:sp>
          <p:nvSpPr>
            <p:cNvPr id="98325"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xmlns="" w="9525">
                  <a:solidFill>
                    <a:schemeClr val="accent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n-US">
                <a:effectLst>
                  <a:outerShdw blurRad="38100" dist="38100" dir="2700000" algn="tl">
                    <a:srgbClr val="000000"/>
                  </a:outerShdw>
                </a:effectLst>
                <a:latin typeface="Arial" charset="0"/>
              </a:endParaRPr>
            </a:p>
          </p:txBody>
        </p:sp>
        <p:sp>
          <p:nvSpPr>
            <p:cNvPr id="98326"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n-US">
                <a:effectLst>
                  <a:outerShdw blurRad="38100" dist="38100" dir="2700000" algn="tl">
                    <a:srgbClr val="000000"/>
                  </a:outerShdw>
                </a:effectLst>
                <a:latin typeface="Arial" charset="0"/>
              </a:endParaRPr>
            </a:p>
          </p:txBody>
        </p:sp>
        <p:sp>
          <p:nvSpPr>
            <p:cNvPr id="98327"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n-US">
                <a:effectLst>
                  <a:outerShdw blurRad="38100" dist="38100" dir="2700000" algn="tl">
                    <a:srgbClr val="000000"/>
                  </a:outerShdw>
                </a:effectLst>
                <a:latin typeface="Arial" charset="0"/>
              </a:endParaRPr>
            </a:p>
          </p:txBody>
        </p:sp>
        <p:sp>
          <p:nvSpPr>
            <p:cNvPr id="98328"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n-US">
                <a:effectLst>
                  <a:outerShdw blurRad="38100" dist="38100" dir="2700000" algn="tl">
                    <a:srgbClr val="000000"/>
                  </a:outerShdw>
                </a:effectLst>
                <a:latin typeface="Arial" charset="0"/>
              </a:endParaRPr>
            </a:p>
          </p:txBody>
        </p:sp>
        <p:sp>
          <p:nvSpPr>
            <p:cNvPr id="98329"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98330"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n-US">
                <a:effectLst>
                  <a:outerShdw blurRad="38100" dist="38100" dir="2700000" algn="tl">
                    <a:srgbClr val="000000"/>
                  </a:outerShdw>
                </a:effectLst>
                <a:latin typeface="Arial" charset="0"/>
              </a:endParaRPr>
            </a:p>
          </p:txBody>
        </p:sp>
        <p:sp>
          <p:nvSpPr>
            <p:cNvPr id="98331"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n-US">
                <a:effectLst>
                  <a:outerShdw blurRad="38100" dist="38100" dir="2700000" algn="tl">
                    <a:srgbClr val="000000"/>
                  </a:outerShdw>
                </a:effectLst>
                <a:latin typeface="Arial" charset="0"/>
              </a:endParaRPr>
            </a:p>
          </p:txBody>
        </p:sp>
        <p:sp>
          <p:nvSpPr>
            <p:cNvPr id="98332"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n-US">
                <a:effectLst>
                  <a:outerShdw blurRad="38100" dist="38100" dir="2700000" algn="tl">
                    <a:srgbClr val="000000"/>
                  </a:outerShdw>
                </a:effectLst>
                <a:latin typeface="Arial" charset="0"/>
              </a:endParaRPr>
            </a:p>
          </p:txBody>
        </p:sp>
        <p:sp>
          <p:nvSpPr>
            <p:cNvPr id="98333"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eaLnBrk="1" hangingPunct="1">
                <a:defRPr/>
              </a:pPr>
              <a:endParaRPr lang="en-US">
                <a:effectLst>
                  <a:outerShdw blurRad="38100" dist="38100" dir="2700000" algn="tl">
                    <a:srgbClr val="000000"/>
                  </a:outerShdw>
                </a:effectLst>
                <a:latin typeface="Arial" charset="0"/>
              </a:endParaRPr>
            </a:p>
          </p:txBody>
        </p:sp>
        <p:sp>
          <p:nvSpPr>
            <p:cNvPr id="98334"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98335"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98336"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98337"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98338"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98339"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40"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41"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42"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43"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44"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45"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46"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47"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48"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49"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50"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51"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52"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53"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54"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55"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56"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57"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58"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59"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60"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61"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62"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63"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64"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65"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66"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67"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68"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69"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70"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71"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72"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73"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74"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75"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76"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77"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78"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79"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80"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81"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82"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83"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84"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85"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86"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87"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88"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89"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90"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91"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92"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93"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94"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95"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96"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97"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98"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399"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00"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01"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02"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03"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04"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05"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06"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07"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08"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09"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10"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11"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12"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13"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14"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15"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16"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17"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18"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19"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20"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21"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22"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23"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24"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25"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26"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27"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28"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29"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30"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31"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32"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33"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34"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35"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36"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37"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38"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39"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40"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41"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42"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43"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44"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45"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46"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47"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48"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49"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50"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51"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52"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53"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54"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55"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56"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57"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58"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59"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60"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61"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62"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63"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64"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65"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66"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67"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68"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69"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70"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71"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72"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73"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74"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75"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76"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77"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78"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79"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80"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81"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82"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83"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84"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85"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86"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87"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88"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89"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90"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91"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92"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93"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94"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95"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96"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97"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98"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499"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500"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501"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502"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503"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504"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505"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506"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507"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508"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509"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510"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511"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512"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513"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514"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515"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516"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517"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518"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519"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520"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sp>
          <p:nvSpPr>
            <p:cNvPr id="98521"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n-GB"/>
            </a:p>
          </p:txBody>
        </p:sp>
      </p:grpSp>
      <p:sp>
        <p:nvSpPr>
          <p:cNvPr id="98522" name="Rectangle 218"/>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latin typeface="+mn-lt"/>
              </a:defRPr>
            </a:lvl1pPr>
          </a:lstStyle>
          <a:p>
            <a:pPr>
              <a:defRPr/>
            </a:pPr>
            <a:fld id="{8B0EF068-FA1F-41F7-AECF-85C797D51EDB}" type="slidenum">
              <a:rPr lang="en-US"/>
              <a:pPr>
                <a:defRPr/>
              </a:pPr>
              <a:t>‹#›</a:t>
            </a:fld>
            <a:endParaRPr lang="en-US"/>
          </a:p>
        </p:txBody>
      </p:sp>
      <p:sp>
        <p:nvSpPr>
          <p:cNvPr id="98523" name="Rectangle 219"/>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mn-lt"/>
              </a:defRPr>
            </a:lvl1pPr>
          </a:lstStyle>
          <a:p>
            <a:pPr>
              <a:defRPr/>
            </a:pPr>
            <a:endParaRPr lang="en-US"/>
          </a:p>
        </p:txBody>
      </p:sp>
      <p:sp>
        <p:nvSpPr>
          <p:cNvPr id="98524" name="Rectangle 220"/>
          <p:cNvSpPr>
            <a:spLocks noGrp="1" noChangeArrowheads="1"/>
          </p:cNvSpPr>
          <p:nvPr>
            <p:ph type="ftr" sz="quarter" idx="3"/>
          </p:nvPr>
        </p:nvSpPr>
        <p:spPr bwMode="auto">
          <a:xfrm>
            <a:off x="3124200" y="6243638"/>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mn-lt"/>
              </a:defRPr>
            </a:lvl1pPr>
          </a:lstStyle>
          <a:p>
            <a:pPr>
              <a:defRPr/>
            </a:pPr>
            <a:endParaRPr lang="en-US"/>
          </a:p>
        </p:txBody>
      </p:sp>
      <p:sp>
        <p:nvSpPr>
          <p:cNvPr id="98525" name="Rectangle 221"/>
          <p:cNvSpPr>
            <a:spLocks noGrp="1" noChangeArrowheads="1"/>
          </p:cNvSpPr>
          <p:nvPr>
            <p:ph type="body" idx="1"/>
          </p:nvPr>
        </p:nvSpPr>
        <p:spPr bwMode="auto">
          <a:xfrm>
            <a:off x="457200" y="1600200"/>
            <a:ext cx="8229600" cy="4533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8526" name="Rectangle 22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dk2" tx1="lt1" bg2="dk1" tx2="lt2" accent1="accent1" accent2="accent2" accent3="accent3" accent4="accent4" accent5="accent5" accent6="accent6" hlink="hlink" folHlink="folHlink"/>
  <p:sldLayoutIdLst>
    <p:sldLayoutId id="2147483780"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5.gif"/></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42875" y="33338"/>
            <a:ext cx="8839200" cy="101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lgn="ctr">
              <a:lnSpc>
                <a:spcPct val="50000"/>
              </a:lnSpc>
              <a:spcBef>
                <a:spcPct val="50000"/>
              </a:spcBef>
              <a:buClrTx/>
              <a:buSzTx/>
              <a:buFontTx/>
              <a:buNone/>
            </a:pPr>
            <a:endParaRPr lang="en-US" altLang="en-US" sz="2400" b="1">
              <a:latin typeface="VNI-Times" pitchFamily="2" charset="0"/>
            </a:endParaRPr>
          </a:p>
          <a:p>
            <a:pPr algn="ctr">
              <a:lnSpc>
                <a:spcPct val="50000"/>
              </a:lnSpc>
              <a:spcBef>
                <a:spcPct val="50000"/>
              </a:spcBef>
              <a:buClrTx/>
              <a:buSzTx/>
              <a:buFontTx/>
              <a:buNone/>
            </a:pPr>
            <a:r>
              <a:rPr lang="en-US" altLang="en-US" sz="2400" b="1">
                <a:latin typeface="VNI-Times" pitchFamily="2" charset="0"/>
              </a:rPr>
              <a:t>Luyeän töø vaø caâu </a:t>
            </a:r>
          </a:p>
          <a:p>
            <a:pPr>
              <a:lnSpc>
                <a:spcPct val="50000"/>
              </a:lnSpc>
              <a:spcBef>
                <a:spcPct val="50000"/>
              </a:spcBef>
              <a:buClrTx/>
              <a:buSzTx/>
              <a:buFontTx/>
              <a:buNone/>
            </a:pPr>
            <a:r>
              <a:rPr lang="en-US" altLang="en-US" sz="2400">
                <a:latin typeface="VNI-Times" pitchFamily="2" charset="0"/>
              </a:rPr>
              <a:t> </a:t>
            </a:r>
          </a:p>
        </p:txBody>
      </p:sp>
      <p:sp>
        <p:nvSpPr>
          <p:cNvPr id="25603" name="Text Box 3"/>
          <p:cNvSpPr txBox="1">
            <a:spLocks noChangeArrowheads="1"/>
          </p:cNvSpPr>
          <p:nvPr/>
        </p:nvSpPr>
        <p:spPr bwMode="auto">
          <a:xfrm>
            <a:off x="685800" y="838200"/>
            <a:ext cx="8072438"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spcBef>
                <a:spcPct val="50000"/>
              </a:spcBef>
              <a:buClrTx/>
              <a:buSzTx/>
              <a:buFontTx/>
              <a:buNone/>
            </a:pPr>
            <a:r>
              <a:rPr lang="en-US" altLang="en-US" sz="2800">
                <a:solidFill>
                  <a:srgbClr val="00FF00"/>
                </a:solidFill>
                <a:latin typeface="VNI-Times" pitchFamily="2" charset="0"/>
              </a:rPr>
              <a:t>Lieân keát caùc caâu trong baøi baèng caùch thay theá töø ngöõ</a:t>
            </a:r>
          </a:p>
        </p:txBody>
      </p:sp>
      <p:sp>
        <p:nvSpPr>
          <p:cNvPr id="25604" name="Text Box 4"/>
          <p:cNvSpPr txBox="1">
            <a:spLocks noChangeArrowheads="1"/>
          </p:cNvSpPr>
          <p:nvPr/>
        </p:nvSpPr>
        <p:spPr bwMode="auto">
          <a:xfrm>
            <a:off x="304800" y="1547813"/>
            <a:ext cx="1905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spcBef>
                <a:spcPct val="50000"/>
              </a:spcBef>
              <a:buClrTx/>
              <a:buSzTx/>
              <a:buFontTx/>
              <a:buNone/>
            </a:pPr>
            <a:r>
              <a:rPr lang="en-US" altLang="en-US" sz="1800">
                <a:latin typeface="VNI-Times" pitchFamily="2" charset="0"/>
              </a:rPr>
              <a:t>I . Nhaän xeùt :</a:t>
            </a:r>
          </a:p>
        </p:txBody>
      </p:sp>
      <p:sp>
        <p:nvSpPr>
          <p:cNvPr id="25605" name="Text Box 5"/>
          <p:cNvSpPr txBox="1">
            <a:spLocks noChangeArrowheads="1"/>
          </p:cNvSpPr>
          <p:nvPr/>
        </p:nvSpPr>
        <p:spPr bwMode="auto">
          <a:xfrm>
            <a:off x="609600" y="1905000"/>
            <a:ext cx="8305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spcBef>
                <a:spcPct val="50000"/>
              </a:spcBef>
              <a:buClrTx/>
              <a:buSzTx/>
              <a:buFontTx/>
              <a:buNone/>
            </a:pPr>
            <a:r>
              <a:rPr lang="en-US" altLang="en-US" sz="1800" b="1" u="sng">
                <a:latin typeface="VNI-Times" pitchFamily="2" charset="0"/>
              </a:rPr>
              <a:t>1 . Caùc caâu trong ñoaïn vaên sau noùi veà ai? Nhöõng töø ngöõ naøo cho bieát ñieàu ñoù?:</a:t>
            </a:r>
          </a:p>
        </p:txBody>
      </p:sp>
      <p:sp>
        <p:nvSpPr>
          <p:cNvPr id="25607" name="Text Box 7"/>
          <p:cNvSpPr txBox="1">
            <a:spLocks noChangeArrowheads="1"/>
          </p:cNvSpPr>
          <p:nvPr/>
        </p:nvSpPr>
        <p:spPr bwMode="auto">
          <a:xfrm>
            <a:off x="228600" y="2419350"/>
            <a:ext cx="8686800" cy="4362450"/>
          </a:xfrm>
          <a:prstGeom prst="rect">
            <a:avLst/>
          </a:prstGeom>
          <a:solidFill>
            <a:schemeClr val="bg1"/>
          </a:solidFill>
          <a:ln>
            <a:noFill/>
          </a:ln>
          <a:effectLst/>
          <a:extLst>
            <a:ext uri="{91240B29-F687-4F45-9708-019B960494DF}">
              <a14:hiddenLine xmlns:a14="http://schemas.microsoft.com/office/drawing/2010/main" xmlns="" w="38100">
                <a:solidFill>
                  <a:srgbClr val="66006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lgn="just" eaLnBrk="1" hangingPunct="1">
              <a:spcBef>
                <a:spcPct val="50000"/>
              </a:spcBef>
              <a:buClrTx/>
              <a:buSzTx/>
              <a:buFontTx/>
              <a:buNone/>
            </a:pPr>
            <a:r>
              <a:rPr lang="en-US" altLang="en-US" sz="2800">
                <a:latin typeface="VNI-Times" pitchFamily="2" charset="0"/>
              </a:rPr>
              <a:t>    Ñaõ maáy naêm vaøo Vöông phuû Vaïn Kieáp, soáng gaàn Höng Ñaïo Vöông, chaøng thö sinh hoï Tröông thaáy OÂng luoân ñieàm tónh. Khoâng ñieàu gì khieán vò Quoác coâng Tieát cheá coù theå roái trí. Vò Chuû töôùng taøi ba khoâng queân moät trong nhöõng ñieàu heä troïng ñeå laøm neân chieán thaéng laø phaûi coá keát loøng ngöôøi. Chuyeán naøy, Höng Ñaïo Vöông lai kinh cuøng nhaø vua döï  Hoäi nghò Dieân Hoàng. Töø ñaáy, OÂng seõ ñi thaúng ra chieán traän. Vaøo choán gian nguy, tröôùc vaän nöôùc ngaøn caân treo sôïi toùc maø Ngöôøi vaãn bình thaûn, töï tin, ñónh ñaïc ñeán laï luøng .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fade">
                                      <p:cBhvr>
                                        <p:cTn id="7" dur="770" decel="100000"/>
                                        <p:tgtEl>
                                          <p:spTgt spid="25603"/>
                                        </p:tgtEl>
                                      </p:cBhvr>
                                    </p:animEffect>
                                    <p:animScale>
                                      <p:cBhvr>
                                        <p:cTn id="8" dur="770" decel="100000"/>
                                        <p:tgtEl>
                                          <p:spTgt spid="25603"/>
                                        </p:tgtEl>
                                      </p:cBhvr>
                                      <p:from x="10000" y="10000"/>
                                      <p:to x="200000" y="450000"/>
                                    </p:animScale>
                                    <p:animScale>
                                      <p:cBhvr>
                                        <p:cTn id="9" dur="1230" accel="100000" fill="hold">
                                          <p:stCondLst>
                                            <p:cond delay="770"/>
                                          </p:stCondLst>
                                        </p:cTn>
                                        <p:tgtEl>
                                          <p:spTgt spid="25603"/>
                                        </p:tgtEl>
                                      </p:cBhvr>
                                      <p:from x="200000" y="450000"/>
                                      <p:to x="100000" y="100000"/>
                                    </p:animScale>
                                    <p:set>
                                      <p:cBhvr>
                                        <p:cTn id="10" dur="770" fill="hold"/>
                                        <p:tgtEl>
                                          <p:spTgt spid="25603"/>
                                        </p:tgtEl>
                                        <p:attrNameLst>
                                          <p:attrName>ppt_x</p:attrName>
                                        </p:attrNameLst>
                                      </p:cBhvr>
                                      <p:to>
                                        <p:strVal val="(0.5)"/>
                                      </p:to>
                                    </p:set>
                                    <p:anim from="(0.5)" to="(#ppt_x)" calcmode="lin" valueType="num">
                                      <p:cBhvr>
                                        <p:cTn id="11" dur="1230" accel="100000" fill="hold">
                                          <p:stCondLst>
                                            <p:cond delay="770"/>
                                          </p:stCondLst>
                                        </p:cTn>
                                        <p:tgtEl>
                                          <p:spTgt spid="25603"/>
                                        </p:tgtEl>
                                        <p:attrNameLst>
                                          <p:attrName>ppt_x</p:attrName>
                                        </p:attrNameLst>
                                      </p:cBhvr>
                                    </p:anim>
                                    <p:set>
                                      <p:cBhvr>
                                        <p:cTn id="12" dur="770" fill="hold"/>
                                        <p:tgtEl>
                                          <p:spTgt spid="25603"/>
                                        </p:tgtEl>
                                        <p:attrNameLst>
                                          <p:attrName>ppt_y</p:attrName>
                                        </p:attrNameLst>
                                      </p:cBhvr>
                                      <p:to>
                                        <p:strVal val="(#ppt_y+0.4)"/>
                                      </p:to>
                                    </p:set>
                                    <p:anim from="(#ppt_y+0.4)" to="(#ppt_y)" calcmode="lin" valueType="num">
                                      <p:cBhvr>
                                        <p:cTn id="13" dur="1230" accel="100000" fill="hold">
                                          <p:stCondLst>
                                            <p:cond delay="770"/>
                                          </p:stCondLst>
                                        </p:cTn>
                                        <p:tgtEl>
                                          <p:spTgt spid="25603"/>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25604"/>
                                        </p:tgtEl>
                                        <p:attrNameLst>
                                          <p:attrName>style.visibility</p:attrName>
                                        </p:attrNameLst>
                                      </p:cBhvr>
                                      <p:to>
                                        <p:strVal val="visible"/>
                                      </p:to>
                                    </p:set>
                                    <p:anim calcmode="lin" valueType="num">
                                      <p:cBhvr>
                                        <p:cTn id="18" dur="500" fill="hold"/>
                                        <p:tgtEl>
                                          <p:spTgt spid="25604"/>
                                        </p:tgtEl>
                                        <p:attrNameLst>
                                          <p:attrName>ppt_w</p:attrName>
                                        </p:attrNameLst>
                                      </p:cBhvr>
                                      <p:tavLst>
                                        <p:tav tm="0">
                                          <p:val>
                                            <p:fltVal val="0"/>
                                          </p:val>
                                        </p:tav>
                                        <p:tav tm="100000">
                                          <p:val>
                                            <p:strVal val="#ppt_w"/>
                                          </p:val>
                                        </p:tav>
                                      </p:tavLst>
                                    </p:anim>
                                    <p:anim calcmode="lin" valueType="num">
                                      <p:cBhvr>
                                        <p:cTn id="19" dur="500" fill="hold"/>
                                        <p:tgtEl>
                                          <p:spTgt spid="25604"/>
                                        </p:tgtEl>
                                        <p:attrNameLst>
                                          <p:attrName>ppt_h</p:attrName>
                                        </p:attrNameLst>
                                      </p:cBhvr>
                                      <p:tavLst>
                                        <p:tav tm="0">
                                          <p:val>
                                            <p:fltVal val="0"/>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25605"/>
                                        </p:tgtEl>
                                        <p:attrNameLst>
                                          <p:attrName>style.visibility</p:attrName>
                                        </p:attrNameLst>
                                      </p:cBhvr>
                                      <p:to>
                                        <p:strVal val="visible"/>
                                      </p:to>
                                    </p:set>
                                    <p:anim calcmode="lin" valueType="num">
                                      <p:cBhvr>
                                        <p:cTn id="24" dur="500" fill="hold"/>
                                        <p:tgtEl>
                                          <p:spTgt spid="25605"/>
                                        </p:tgtEl>
                                        <p:attrNameLst>
                                          <p:attrName>ppt_w</p:attrName>
                                        </p:attrNameLst>
                                      </p:cBhvr>
                                      <p:tavLst>
                                        <p:tav tm="0">
                                          <p:val>
                                            <p:fltVal val="0"/>
                                          </p:val>
                                        </p:tav>
                                        <p:tav tm="100000">
                                          <p:val>
                                            <p:strVal val="#ppt_w"/>
                                          </p:val>
                                        </p:tav>
                                      </p:tavLst>
                                    </p:anim>
                                    <p:anim calcmode="lin" valueType="num">
                                      <p:cBhvr>
                                        <p:cTn id="25" dur="500" fill="hold"/>
                                        <p:tgtEl>
                                          <p:spTgt spid="25605"/>
                                        </p:tgtEl>
                                        <p:attrNameLst>
                                          <p:attrName>ppt_h</p:attrName>
                                        </p:attrNameLst>
                                      </p:cBhvr>
                                      <p:tavLst>
                                        <p:tav tm="0">
                                          <p:val>
                                            <p:fltVal val="0"/>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3" presetClass="entr" presetSubtype="16" fill="hold" grpId="0" nodeType="clickEffect">
                                  <p:stCondLst>
                                    <p:cond delay="0"/>
                                  </p:stCondLst>
                                  <p:childTnLst>
                                    <p:set>
                                      <p:cBhvr>
                                        <p:cTn id="29" dur="1" fill="hold">
                                          <p:stCondLst>
                                            <p:cond delay="0"/>
                                          </p:stCondLst>
                                        </p:cTn>
                                        <p:tgtEl>
                                          <p:spTgt spid="25607">
                                            <p:bg/>
                                          </p:spTgt>
                                        </p:tgtEl>
                                        <p:attrNameLst>
                                          <p:attrName>style.visibility</p:attrName>
                                        </p:attrNameLst>
                                      </p:cBhvr>
                                      <p:to>
                                        <p:strVal val="visible"/>
                                      </p:to>
                                    </p:set>
                                    <p:animEffect transition="in" filter="plus(in)">
                                      <p:cBhvr>
                                        <p:cTn id="30" dur="2000"/>
                                        <p:tgtEl>
                                          <p:spTgt spid="25607">
                                            <p:bg/>
                                          </p:spTgt>
                                        </p:tgtEl>
                                      </p:cBhvr>
                                    </p:animEffect>
                                  </p:childTnLst>
                                  <p:subTnLst>
                                    <p:audio>
                                      <p:cMediaNode>
                                        <p:cTn display="0" masterRel="sameClick">
                                          <p:stCondLst>
                                            <p:cond evt="begin" delay="0">
                                              <p:tn val="28"/>
                                            </p:cond>
                                          </p:stCondLst>
                                          <p:endCondLst>
                                            <p:cond evt="onStopAudio" delay="0">
                                              <p:tgtEl>
                                                <p:sldTgt/>
                                              </p:tgtEl>
                                            </p:cond>
                                          </p:endCondLst>
                                        </p:cTn>
                                        <p:tgtEl>
                                          <p:sndTgt r:embed="rId2" name="SPKGLISS.WAV"/>
                                        </p:tgtEl>
                                      </p:cMediaNode>
                                    </p:audio>
                                  </p:subTnLst>
                                </p:cTn>
                              </p:par>
                              <p:par>
                                <p:cTn id="31" presetID="13" presetClass="entr" presetSubtype="16" fill="hold" grpId="0" nodeType="withEffect">
                                  <p:stCondLst>
                                    <p:cond delay="0"/>
                                  </p:stCondLst>
                                  <p:childTnLst>
                                    <p:set>
                                      <p:cBhvr>
                                        <p:cTn id="32" dur="1" fill="hold">
                                          <p:stCondLst>
                                            <p:cond delay="0"/>
                                          </p:stCondLst>
                                        </p:cTn>
                                        <p:tgtEl>
                                          <p:spTgt spid="25607">
                                            <p:txEl>
                                              <p:pRg st="0" end="0"/>
                                            </p:txEl>
                                          </p:spTgt>
                                        </p:tgtEl>
                                        <p:attrNameLst>
                                          <p:attrName>style.visibility</p:attrName>
                                        </p:attrNameLst>
                                      </p:cBhvr>
                                      <p:to>
                                        <p:strVal val="visible"/>
                                      </p:to>
                                    </p:set>
                                    <p:animEffect transition="in" filter="plus(in)">
                                      <p:cBhvr>
                                        <p:cTn id="33" dur="2000"/>
                                        <p:tgtEl>
                                          <p:spTgt spid="25607">
                                            <p:txEl>
                                              <p:pRg st="0" end="0"/>
                                            </p:txEl>
                                          </p:spTgt>
                                        </p:tgtEl>
                                      </p:cBhvr>
                                    </p:animEffect>
                                  </p:childTnLst>
                                  <p:subTnLst>
                                    <p:audio>
                                      <p:cMediaNode>
                                        <p:cTn display="0" masterRel="sameClick">
                                          <p:stCondLst>
                                            <p:cond evt="begin" delay="0">
                                              <p:tn val="31"/>
                                            </p:cond>
                                          </p:stCondLst>
                                          <p:endCondLst>
                                            <p:cond evt="onStopAudio" delay="0">
                                              <p:tgtEl>
                                                <p:sldTgt/>
                                              </p:tgtEl>
                                            </p:cond>
                                          </p:endCondLst>
                                        </p:cTn>
                                        <p:tgtEl>
                                          <p:sndTgt r:embed="rId2" name="SPKGLIS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p:bldP spid="25604" grpId="0"/>
      <p:bldP spid="25605" grpId="0"/>
      <p:bldP spid="25607" grpId="0" build="allAtOnce"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Text Box 3"/>
          <p:cNvSpPr txBox="1">
            <a:spLocks noChangeArrowheads="1"/>
          </p:cNvSpPr>
          <p:nvPr/>
        </p:nvSpPr>
        <p:spPr bwMode="auto">
          <a:xfrm>
            <a:off x="0" y="1600200"/>
            <a:ext cx="8915400" cy="7921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spcBef>
                <a:spcPct val="50000"/>
              </a:spcBef>
              <a:buClrTx/>
              <a:buSzTx/>
              <a:buFontTx/>
              <a:buNone/>
            </a:pPr>
            <a:r>
              <a:rPr lang="en-US" altLang="en-US" sz="2200">
                <a:solidFill>
                  <a:schemeClr val="bg2"/>
                </a:solidFill>
                <a:latin typeface="VNI-Times" pitchFamily="2" charset="0"/>
              </a:rPr>
              <a:t>2) Haõy thay theá nhöõng töø ngöõ laëp laïi trong moãi caâu cuûa ñoaïn vaên sau baèng nhöõng töø ngöõ coù giaù trò töông ñöông ñeå ñaûm baûo lieân keát maø khoâng laëp</a:t>
            </a:r>
            <a:r>
              <a:rPr lang="en-US" altLang="en-US" sz="2400">
                <a:solidFill>
                  <a:schemeClr val="bg2"/>
                </a:solidFill>
                <a:latin typeface="VNI-Times" pitchFamily="2" charset="0"/>
              </a:rPr>
              <a:t> töø:</a:t>
            </a:r>
          </a:p>
        </p:txBody>
      </p:sp>
      <p:sp>
        <p:nvSpPr>
          <p:cNvPr id="50180" name="Text Box 4"/>
          <p:cNvSpPr txBox="1">
            <a:spLocks noChangeArrowheads="1"/>
          </p:cNvSpPr>
          <p:nvPr/>
        </p:nvSpPr>
        <p:spPr bwMode="auto">
          <a:xfrm>
            <a:off x="685800" y="2547938"/>
            <a:ext cx="7924800" cy="21002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spcBef>
                <a:spcPct val="0"/>
              </a:spcBef>
              <a:buClrTx/>
              <a:buSzTx/>
              <a:buFontTx/>
              <a:buNone/>
            </a:pPr>
            <a:r>
              <a:rPr lang="en-US" altLang="en-US" sz="2400">
                <a:latin typeface="VNI-Times" pitchFamily="2" charset="0"/>
              </a:rPr>
              <a:t> Vôï An Tieâm lo sôï voâ cuøng. Vôï An Tieâm baûo An Tieâm :</a:t>
            </a:r>
          </a:p>
          <a:p>
            <a:pPr>
              <a:spcBef>
                <a:spcPct val="0"/>
              </a:spcBef>
              <a:buClrTx/>
              <a:buSzTx/>
              <a:buFontTx/>
              <a:buNone/>
            </a:pPr>
            <a:r>
              <a:rPr lang="en-US" altLang="en-US" sz="2400">
                <a:latin typeface="VNI-Times" pitchFamily="2" charset="0"/>
              </a:rPr>
              <a:t>     - Theá naøy thì vôï choàng mình cheát maát thoâi .</a:t>
            </a:r>
          </a:p>
          <a:p>
            <a:pPr>
              <a:spcBef>
                <a:spcPct val="0"/>
              </a:spcBef>
              <a:buClrTx/>
              <a:buSzTx/>
              <a:buFontTx/>
              <a:buNone/>
            </a:pPr>
            <a:r>
              <a:rPr lang="en-US" altLang="en-US" sz="2400">
                <a:latin typeface="VNI-Times" pitchFamily="2" charset="0"/>
              </a:rPr>
              <a:t>     An Tieâm löïa lôøi an uûi vôï :</a:t>
            </a:r>
          </a:p>
          <a:p>
            <a:pPr>
              <a:spcBef>
                <a:spcPct val="0"/>
              </a:spcBef>
              <a:buClrTx/>
              <a:buSzTx/>
              <a:buFontTx/>
              <a:buNone/>
            </a:pPr>
            <a:r>
              <a:rPr lang="en-US" altLang="en-US" sz="2400">
                <a:latin typeface="VNI-Times" pitchFamily="2" charset="0"/>
              </a:rPr>
              <a:t>     - Coøn hai baøn tay, vôï choàng chuùng mình coøn soáng ñöôïc .</a:t>
            </a:r>
          </a:p>
          <a:p>
            <a:pPr>
              <a:spcBef>
                <a:spcPct val="50000"/>
              </a:spcBef>
              <a:buClrTx/>
              <a:buSzTx/>
              <a:buFontTx/>
              <a:buNone/>
            </a:pPr>
            <a:endParaRPr lang="en-US" altLang="en-US" sz="2400">
              <a:latin typeface="VNI-Times" pitchFamily="2" charset="0"/>
            </a:endParaRPr>
          </a:p>
        </p:txBody>
      </p:sp>
      <p:sp>
        <p:nvSpPr>
          <p:cNvPr id="14340" name="Text Box 5"/>
          <p:cNvSpPr txBox="1">
            <a:spLocks noChangeArrowheads="1"/>
          </p:cNvSpPr>
          <p:nvPr/>
        </p:nvSpPr>
        <p:spPr bwMode="auto">
          <a:xfrm>
            <a:off x="161925" y="4876800"/>
            <a:ext cx="8839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spcBef>
                <a:spcPct val="50000"/>
              </a:spcBef>
              <a:buClrTx/>
              <a:buSzTx/>
              <a:buFontTx/>
              <a:buNone/>
            </a:pPr>
            <a:endParaRPr lang="en-US" altLang="en-US" sz="1800">
              <a:latin typeface="VNI-Times" pitchFamily="2" charset="0"/>
            </a:endParaRPr>
          </a:p>
        </p:txBody>
      </p:sp>
      <p:sp>
        <p:nvSpPr>
          <p:cNvPr id="50184" name="Line 8"/>
          <p:cNvSpPr>
            <a:spLocks noChangeShapeType="1"/>
          </p:cNvSpPr>
          <p:nvPr/>
        </p:nvSpPr>
        <p:spPr bwMode="auto">
          <a:xfrm>
            <a:off x="4419600" y="2895600"/>
            <a:ext cx="1524000" cy="0"/>
          </a:xfrm>
          <a:prstGeom prst="line">
            <a:avLst/>
          </a:prstGeom>
          <a:noFill/>
          <a:ln w="38100" cmpd="dbl">
            <a:solidFill>
              <a:srgbClr val="FFFF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50185" name="Line 9"/>
          <p:cNvSpPr>
            <a:spLocks noChangeShapeType="1"/>
          </p:cNvSpPr>
          <p:nvPr/>
        </p:nvSpPr>
        <p:spPr bwMode="auto">
          <a:xfrm>
            <a:off x="6629400" y="2895600"/>
            <a:ext cx="1066800" cy="0"/>
          </a:xfrm>
          <a:prstGeom prst="line">
            <a:avLst/>
          </a:prstGeom>
          <a:noFill/>
          <a:ln w="38100" cmpd="dbl">
            <a:solidFill>
              <a:schemeClr va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graphicFrame>
        <p:nvGraphicFramePr>
          <p:cNvPr id="50208" name="Group 32"/>
          <p:cNvGraphicFramePr>
            <a:graphicFrameLocks noGrp="1"/>
          </p:cNvGraphicFramePr>
          <p:nvPr>
            <p:ph sz="half" idx="1"/>
          </p:nvPr>
        </p:nvGraphicFramePr>
        <p:xfrm>
          <a:off x="304800" y="2667000"/>
          <a:ext cx="4038600" cy="3581400"/>
        </p:xfrm>
        <a:graphic>
          <a:graphicData uri="http://schemas.openxmlformats.org/drawingml/2006/table">
            <a:tbl>
              <a:tblPr/>
              <a:tblGrid>
                <a:gridCol w="4038600"/>
              </a:tblGrid>
              <a:tr h="3581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0" i="0" u="none" strike="noStrike" cap="none" normalizeH="0" baseline="0" smtClean="0">
                          <a:ln>
                            <a:noFill/>
                          </a:ln>
                          <a:solidFill>
                            <a:schemeClr val="tx1"/>
                          </a:solidFill>
                          <a:effectLst/>
                          <a:latin typeface="VN-NTime" pitchFamily="2" charset="0"/>
                        </a:rPr>
                        <a:t>    </a:t>
                      </a:r>
                      <a:r>
                        <a:rPr kumimoji="0" lang="en-US" sz="2400" b="0" i="0" u="none" strike="noStrike" cap="none" normalizeH="0" baseline="0" smtClean="0">
                          <a:ln>
                            <a:noFill/>
                          </a:ln>
                          <a:solidFill>
                            <a:schemeClr val="tx1"/>
                          </a:solidFill>
                          <a:effectLst/>
                          <a:latin typeface="VNI-Times" pitchFamily="2" charset="0"/>
                        </a:rPr>
                        <a:t>Vôï An Tieâm lo sôï voâ cuøng. Vôï An Tieâm baûo An Tieâm :</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0" i="0" u="none" strike="noStrike" cap="none" normalizeH="0" baseline="0" smtClean="0">
                          <a:ln>
                            <a:noFill/>
                          </a:ln>
                          <a:solidFill>
                            <a:schemeClr val="tx1"/>
                          </a:solidFill>
                          <a:effectLst/>
                          <a:latin typeface="VNI-Times" pitchFamily="2" charset="0"/>
                        </a:rPr>
                        <a:t>     - Theá naøy thì vôï choàng mình cheát maát thoâi .</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0" i="0" u="none" strike="noStrike" cap="none" normalizeH="0" baseline="0" smtClean="0">
                          <a:ln>
                            <a:noFill/>
                          </a:ln>
                          <a:solidFill>
                            <a:schemeClr val="tx1"/>
                          </a:solidFill>
                          <a:effectLst/>
                          <a:latin typeface="VNI-Times" pitchFamily="2" charset="0"/>
                        </a:rPr>
                        <a:t>     An Tieâm löïa lôøi an uûi vôï :</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0" i="0" u="none" strike="noStrike" cap="none" normalizeH="0" baseline="0" smtClean="0">
                          <a:ln>
                            <a:noFill/>
                          </a:ln>
                          <a:solidFill>
                            <a:schemeClr val="tx1"/>
                          </a:solidFill>
                          <a:effectLst/>
                          <a:latin typeface="VNI-Times" pitchFamily="2" charset="0"/>
                        </a:rPr>
                        <a:t>     - Coøn hai baøn tay, vôï choàng chuùng mình coøn soáng ñöôïc.</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0209" name="Group 33"/>
          <p:cNvGraphicFramePr>
            <a:graphicFrameLocks noGrp="1"/>
          </p:cNvGraphicFramePr>
          <p:nvPr>
            <p:ph sz="half" idx="2"/>
          </p:nvPr>
        </p:nvGraphicFramePr>
        <p:xfrm>
          <a:off x="4876800" y="2667000"/>
          <a:ext cx="4038600" cy="3581400"/>
        </p:xfrm>
        <a:graphic>
          <a:graphicData uri="http://schemas.openxmlformats.org/drawingml/2006/table">
            <a:tbl>
              <a:tblPr/>
              <a:tblGrid>
                <a:gridCol w="4038600"/>
              </a:tblGrid>
              <a:tr h="3581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0" i="0" u="none" strike="noStrike" cap="none" normalizeH="0" baseline="0" smtClean="0">
                          <a:ln>
                            <a:noFill/>
                          </a:ln>
                          <a:solidFill>
                            <a:schemeClr val="tx1"/>
                          </a:solidFill>
                          <a:effectLst/>
                          <a:latin typeface="VN-NTime" pitchFamily="2" charset="0"/>
                        </a:rPr>
                        <a:t>    </a:t>
                      </a:r>
                      <a:r>
                        <a:rPr kumimoji="0" lang="en-US" sz="2400" b="0" i="0" u="none" strike="noStrike" cap="none" normalizeH="0" baseline="0" smtClean="0">
                          <a:ln>
                            <a:noFill/>
                          </a:ln>
                          <a:solidFill>
                            <a:schemeClr val="tx1"/>
                          </a:solidFill>
                          <a:effectLst/>
                          <a:latin typeface="VNI-Times" pitchFamily="2" charset="0"/>
                        </a:rPr>
                        <a:t>Vôï An Tieâm lo sôï voâ cuøng. </a:t>
                      </a:r>
                      <a:r>
                        <a:rPr kumimoji="0" lang="en-US" sz="2400" b="0" i="0" u="none" strike="noStrike" cap="none" normalizeH="0" baseline="0" smtClean="0">
                          <a:ln>
                            <a:noFill/>
                          </a:ln>
                          <a:solidFill>
                            <a:schemeClr val="hlink"/>
                          </a:solidFill>
                          <a:effectLst/>
                          <a:latin typeface="VNI-Times" pitchFamily="2" charset="0"/>
                        </a:rPr>
                        <a:t>Naøng</a:t>
                      </a:r>
                      <a:r>
                        <a:rPr kumimoji="0" lang="en-US" sz="2400" b="0" i="0" u="none" strike="noStrike" cap="none" normalizeH="0" baseline="0" smtClean="0">
                          <a:ln>
                            <a:noFill/>
                          </a:ln>
                          <a:solidFill>
                            <a:schemeClr val="tx1"/>
                          </a:solidFill>
                          <a:effectLst/>
                          <a:latin typeface="VNI-Times" pitchFamily="2" charset="0"/>
                        </a:rPr>
                        <a:t> baûo </a:t>
                      </a:r>
                      <a:r>
                        <a:rPr kumimoji="0" lang="en-US" sz="2400" b="0" i="0" u="none" strike="noStrike" cap="none" normalizeH="0" baseline="0" smtClean="0">
                          <a:ln>
                            <a:noFill/>
                          </a:ln>
                          <a:solidFill>
                            <a:schemeClr val="hlink"/>
                          </a:solidFill>
                          <a:effectLst/>
                          <a:latin typeface="VNI-Times" pitchFamily="2" charset="0"/>
                        </a:rPr>
                        <a:t>choàng</a:t>
                      </a:r>
                      <a:r>
                        <a:rPr kumimoji="0" lang="en-US" sz="2400" b="0" i="0" u="none" strike="noStrike" cap="none" normalizeH="0" baseline="0" smtClean="0">
                          <a:ln>
                            <a:noFill/>
                          </a:ln>
                          <a:solidFill>
                            <a:schemeClr val="tx1"/>
                          </a:solidFill>
                          <a:effectLst/>
                          <a:latin typeface="VNI-Times" pitchFamily="2" charset="0"/>
                        </a:rPr>
                        <a:t>:</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0" i="0" u="none" strike="noStrike" cap="none" normalizeH="0" baseline="0" smtClean="0">
                          <a:ln>
                            <a:noFill/>
                          </a:ln>
                          <a:solidFill>
                            <a:schemeClr val="tx1"/>
                          </a:solidFill>
                          <a:effectLst/>
                          <a:latin typeface="VNI-Times" pitchFamily="2" charset="0"/>
                        </a:rPr>
                        <a:t>     - Theá naøy thì vôï choàng mình cheát maát thoâi .</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0" i="0" u="none" strike="noStrike" cap="none" normalizeH="0" baseline="0" smtClean="0">
                          <a:ln>
                            <a:noFill/>
                          </a:ln>
                          <a:solidFill>
                            <a:schemeClr val="tx1"/>
                          </a:solidFill>
                          <a:effectLst/>
                          <a:latin typeface="VNI-Times" pitchFamily="2" charset="0"/>
                        </a:rPr>
                        <a:t>     An Tieâm löïa lôøi an uûi vôï :</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0" i="0" u="none" strike="noStrike" cap="none" normalizeH="0" baseline="0" smtClean="0">
                          <a:ln>
                            <a:noFill/>
                          </a:ln>
                          <a:solidFill>
                            <a:schemeClr val="tx1"/>
                          </a:solidFill>
                          <a:effectLst/>
                          <a:latin typeface="VNI-Times" pitchFamily="2" charset="0"/>
                        </a:rPr>
                        <a:t>     - Coøn hai baøn tay, vôï choàng chuùng mình coøn soáng ñöôïc.</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55" name="Text Box 43"/>
          <p:cNvSpPr txBox="1">
            <a:spLocks noChangeArrowheads="1"/>
          </p:cNvSpPr>
          <p:nvPr/>
        </p:nvSpPr>
        <p:spPr bwMode="auto">
          <a:xfrm>
            <a:off x="0" y="0"/>
            <a:ext cx="8839200" cy="101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lgn="ctr">
              <a:lnSpc>
                <a:spcPct val="50000"/>
              </a:lnSpc>
              <a:spcBef>
                <a:spcPct val="50000"/>
              </a:spcBef>
              <a:buClrTx/>
              <a:buSzTx/>
              <a:buFontTx/>
              <a:buNone/>
            </a:pPr>
            <a:endParaRPr lang="en-US" altLang="en-US" sz="2400" b="1">
              <a:latin typeface="VNI-Times" pitchFamily="2" charset="0"/>
            </a:endParaRPr>
          </a:p>
          <a:p>
            <a:pPr algn="ctr">
              <a:lnSpc>
                <a:spcPct val="50000"/>
              </a:lnSpc>
              <a:spcBef>
                <a:spcPct val="50000"/>
              </a:spcBef>
              <a:buClrTx/>
              <a:buSzTx/>
              <a:buFontTx/>
              <a:buNone/>
            </a:pPr>
            <a:r>
              <a:rPr lang="en-US" altLang="en-US" sz="2400" b="1">
                <a:latin typeface="VNI-Times" pitchFamily="2" charset="0"/>
              </a:rPr>
              <a:t>Luyeän töø vaø caâu </a:t>
            </a:r>
          </a:p>
          <a:p>
            <a:pPr>
              <a:lnSpc>
                <a:spcPct val="50000"/>
              </a:lnSpc>
              <a:spcBef>
                <a:spcPct val="50000"/>
              </a:spcBef>
              <a:buClrTx/>
              <a:buSzTx/>
              <a:buFontTx/>
              <a:buNone/>
            </a:pPr>
            <a:r>
              <a:rPr lang="en-US" altLang="en-US" sz="2400">
                <a:latin typeface="VNI-Times" pitchFamily="2" charset="0"/>
              </a:rPr>
              <a:t> </a:t>
            </a:r>
          </a:p>
        </p:txBody>
      </p:sp>
      <p:sp>
        <p:nvSpPr>
          <p:cNvPr id="14356" name="Text Box 44"/>
          <p:cNvSpPr txBox="1">
            <a:spLocks noChangeArrowheads="1"/>
          </p:cNvSpPr>
          <p:nvPr/>
        </p:nvSpPr>
        <p:spPr bwMode="auto">
          <a:xfrm>
            <a:off x="685800" y="838200"/>
            <a:ext cx="8072438"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spcBef>
                <a:spcPct val="50000"/>
              </a:spcBef>
              <a:buClrTx/>
              <a:buSzTx/>
              <a:buFontTx/>
              <a:buNone/>
            </a:pPr>
            <a:r>
              <a:rPr lang="en-US" altLang="en-US" sz="2800">
                <a:solidFill>
                  <a:srgbClr val="00FF00"/>
                </a:solidFill>
                <a:latin typeface="VNI-Times" pitchFamily="2" charset="0"/>
              </a:rPr>
              <a:t>Lieân keát caùc caâu trong baøi baèng caùch thay theá töø ngöõ</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0179"/>
                                        </p:tgtEl>
                                        <p:attrNameLst>
                                          <p:attrName>style.visibility</p:attrName>
                                        </p:attrNameLst>
                                      </p:cBhvr>
                                      <p:to>
                                        <p:strVal val="visible"/>
                                      </p:to>
                                    </p:set>
                                    <p:anim calcmode="lin" valueType="num">
                                      <p:cBhvr>
                                        <p:cTn id="7" dur="500" fill="hold"/>
                                        <p:tgtEl>
                                          <p:spTgt spid="50179"/>
                                        </p:tgtEl>
                                        <p:attrNameLst>
                                          <p:attrName>ppt_w</p:attrName>
                                        </p:attrNameLst>
                                      </p:cBhvr>
                                      <p:tavLst>
                                        <p:tav tm="0">
                                          <p:val>
                                            <p:fltVal val="0"/>
                                          </p:val>
                                        </p:tav>
                                        <p:tav tm="100000">
                                          <p:val>
                                            <p:strVal val="#ppt_w"/>
                                          </p:val>
                                        </p:tav>
                                      </p:tavLst>
                                    </p:anim>
                                    <p:anim calcmode="lin" valueType="num">
                                      <p:cBhvr>
                                        <p:cTn id="8" dur="500" fill="hold"/>
                                        <p:tgtEl>
                                          <p:spTgt spid="50179"/>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50180"/>
                                        </p:tgtEl>
                                        <p:attrNameLst>
                                          <p:attrName>style.visibility</p:attrName>
                                        </p:attrNameLst>
                                      </p:cBhvr>
                                      <p:to>
                                        <p:strVal val="visible"/>
                                      </p:to>
                                    </p:set>
                                    <p:animEffect transition="in" filter="diamond(in)">
                                      <p:cBhvr>
                                        <p:cTn id="13" dur="2000"/>
                                        <p:tgtEl>
                                          <p:spTgt spid="5018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50184"/>
                                        </p:tgtEl>
                                        <p:attrNameLst>
                                          <p:attrName>style.visibility</p:attrName>
                                        </p:attrNameLst>
                                      </p:cBhvr>
                                      <p:to>
                                        <p:strVal val="visible"/>
                                      </p:to>
                                    </p:set>
                                    <p:animEffect transition="in" filter="fade">
                                      <p:cBhvr>
                                        <p:cTn id="18" dur="770" decel="100000"/>
                                        <p:tgtEl>
                                          <p:spTgt spid="50184"/>
                                        </p:tgtEl>
                                      </p:cBhvr>
                                    </p:animEffect>
                                    <p:animScale>
                                      <p:cBhvr>
                                        <p:cTn id="19" dur="770" decel="100000"/>
                                        <p:tgtEl>
                                          <p:spTgt spid="50184"/>
                                        </p:tgtEl>
                                      </p:cBhvr>
                                      <p:from x="10000" y="10000"/>
                                      <p:to x="200000" y="450000"/>
                                    </p:animScale>
                                    <p:animScale>
                                      <p:cBhvr>
                                        <p:cTn id="20" dur="1230" accel="100000" fill="hold">
                                          <p:stCondLst>
                                            <p:cond delay="770"/>
                                          </p:stCondLst>
                                        </p:cTn>
                                        <p:tgtEl>
                                          <p:spTgt spid="50184"/>
                                        </p:tgtEl>
                                      </p:cBhvr>
                                      <p:from x="200000" y="450000"/>
                                      <p:to x="100000" y="100000"/>
                                    </p:animScale>
                                    <p:set>
                                      <p:cBhvr>
                                        <p:cTn id="21" dur="770" fill="hold"/>
                                        <p:tgtEl>
                                          <p:spTgt spid="50184"/>
                                        </p:tgtEl>
                                        <p:attrNameLst>
                                          <p:attrName>ppt_x</p:attrName>
                                        </p:attrNameLst>
                                      </p:cBhvr>
                                      <p:to>
                                        <p:strVal val="(0.5)"/>
                                      </p:to>
                                    </p:set>
                                    <p:anim from="(0.5)" to="(#ppt_x)" calcmode="lin" valueType="num">
                                      <p:cBhvr>
                                        <p:cTn id="22" dur="1230" accel="100000" fill="hold">
                                          <p:stCondLst>
                                            <p:cond delay="770"/>
                                          </p:stCondLst>
                                        </p:cTn>
                                        <p:tgtEl>
                                          <p:spTgt spid="50184"/>
                                        </p:tgtEl>
                                        <p:attrNameLst>
                                          <p:attrName>ppt_x</p:attrName>
                                        </p:attrNameLst>
                                      </p:cBhvr>
                                    </p:anim>
                                    <p:set>
                                      <p:cBhvr>
                                        <p:cTn id="23" dur="770" fill="hold"/>
                                        <p:tgtEl>
                                          <p:spTgt spid="50184"/>
                                        </p:tgtEl>
                                        <p:attrNameLst>
                                          <p:attrName>ppt_y</p:attrName>
                                        </p:attrNameLst>
                                      </p:cBhvr>
                                      <p:to>
                                        <p:strVal val="(#ppt_y+0.4)"/>
                                      </p:to>
                                    </p:set>
                                    <p:anim from="(#ppt_y+0.4)" to="(#ppt_y)" calcmode="lin" valueType="num">
                                      <p:cBhvr>
                                        <p:cTn id="24" dur="1230" accel="100000" fill="hold">
                                          <p:stCondLst>
                                            <p:cond delay="770"/>
                                          </p:stCondLst>
                                        </p:cTn>
                                        <p:tgtEl>
                                          <p:spTgt spid="50184"/>
                                        </p:tgtEl>
                                        <p:attrNameLst>
                                          <p:attrName>ppt_y</p:attrName>
                                        </p:attrNameLst>
                                      </p:cBhvr>
                                    </p:anim>
                                  </p:childTnLst>
                                </p:cTn>
                              </p:par>
                              <p:par>
                                <p:cTn id="25" presetID="51" presetClass="entr" presetSubtype="0" fill="hold" grpId="0" nodeType="withEffect">
                                  <p:stCondLst>
                                    <p:cond delay="0"/>
                                  </p:stCondLst>
                                  <p:childTnLst>
                                    <p:set>
                                      <p:cBhvr>
                                        <p:cTn id="26" dur="1" fill="hold">
                                          <p:stCondLst>
                                            <p:cond delay="0"/>
                                          </p:stCondLst>
                                        </p:cTn>
                                        <p:tgtEl>
                                          <p:spTgt spid="50185"/>
                                        </p:tgtEl>
                                        <p:attrNameLst>
                                          <p:attrName>style.visibility</p:attrName>
                                        </p:attrNameLst>
                                      </p:cBhvr>
                                      <p:to>
                                        <p:strVal val="visible"/>
                                      </p:to>
                                    </p:set>
                                    <p:animEffect transition="in" filter="fade">
                                      <p:cBhvr>
                                        <p:cTn id="27" dur="770" decel="100000"/>
                                        <p:tgtEl>
                                          <p:spTgt spid="50185"/>
                                        </p:tgtEl>
                                      </p:cBhvr>
                                    </p:animEffect>
                                    <p:animScale>
                                      <p:cBhvr>
                                        <p:cTn id="28" dur="770" decel="100000"/>
                                        <p:tgtEl>
                                          <p:spTgt spid="50185"/>
                                        </p:tgtEl>
                                      </p:cBhvr>
                                      <p:from x="10000" y="10000"/>
                                      <p:to x="200000" y="450000"/>
                                    </p:animScale>
                                    <p:animScale>
                                      <p:cBhvr>
                                        <p:cTn id="29" dur="1230" accel="100000" fill="hold">
                                          <p:stCondLst>
                                            <p:cond delay="770"/>
                                          </p:stCondLst>
                                        </p:cTn>
                                        <p:tgtEl>
                                          <p:spTgt spid="50185"/>
                                        </p:tgtEl>
                                      </p:cBhvr>
                                      <p:from x="200000" y="450000"/>
                                      <p:to x="100000" y="100000"/>
                                    </p:animScale>
                                    <p:set>
                                      <p:cBhvr>
                                        <p:cTn id="30" dur="770" fill="hold"/>
                                        <p:tgtEl>
                                          <p:spTgt spid="50185"/>
                                        </p:tgtEl>
                                        <p:attrNameLst>
                                          <p:attrName>ppt_x</p:attrName>
                                        </p:attrNameLst>
                                      </p:cBhvr>
                                      <p:to>
                                        <p:strVal val="(0.5)"/>
                                      </p:to>
                                    </p:set>
                                    <p:anim from="(0.5)" to="(#ppt_x)" calcmode="lin" valueType="num">
                                      <p:cBhvr>
                                        <p:cTn id="31" dur="1230" accel="100000" fill="hold">
                                          <p:stCondLst>
                                            <p:cond delay="770"/>
                                          </p:stCondLst>
                                        </p:cTn>
                                        <p:tgtEl>
                                          <p:spTgt spid="50185"/>
                                        </p:tgtEl>
                                        <p:attrNameLst>
                                          <p:attrName>ppt_x</p:attrName>
                                        </p:attrNameLst>
                                      </p:cBhvr>
                                    </p:anim>
                                    <p:set>
                                      <p:cBhvr>
                                        <p:cTn id="32" dur="770" fill="hold"/>
                                        <p:tgtEl>
                                          <p:spTgt spid="50185"/>
                                        </p:tgtEl>
                                        <p:attrNameLst>
                                          <p:attrName>ppt_y</p:attrName>
                                        </p:attrNameLst>
                                      </p:cBhvr>
                                      <p:to>
                                        <p:strVal val="(#ppt_y+0.4)"/>
                                      </p:to>
                                    </p:set>
                                    <p:anim from="(#ppt_y+0.4)" to="(#ppt_y)" calcmode="lin" valueType="num">
                                      <p:cBhvr>
                                        <p:cTn id="33" dur="1230" accel="100000" fill="hold">
                                          <p:stCondLst>
                                            <p:cond delay="770"/>
                                          </p:stCondLst>
                                        </p:cTn>
                                        <p:tgtEl>
                                          <p:spTgt spid="50185"/>
                                        </p:tgtEl>
                                        <p:attrNameLst>
                                          <p:attrName>ppt_y</p:attrName>
                                        </p:attrNameLst>
                                      </p:cBhvr>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xit" presetSubtype="4" fill="hold" grpId="1" nodeType="clickEffect">
                                  <p:stCondLst>
                                    <p:cond delay="0"/>
                                  </p:stCondLst>
                                  <p:childTnLst>
                                    <p:anim calcmode="lin" valueType="num">
                                      <p:cBhvr additive="base">
                                        <p:cTn id="37" dur="500"/>
                                        <p:tgtEl>
                                          <p:spTgt spid="50180"/>
                                        </p:tgtEl>
                                        <p:attrNameLst>
                                          <p:attrName>ppt_x</p:attrName>
                                        </p:attrNameLst>
                                      </p:cBhvr>
                                      <p:tavLst>
                                        <p:tav tm="0">
                                          <p:val>
                                            <p:strVal val="ppt_x"/>
                                          </p:val>
                                        </p:tav>
                                        <p:tav tm="100000">
                                          <p:val>
                                            <p:strVal val="ppt_x"/>
                                          </p:val>
                                        </p:tav>
                                      </p:tavLst>
                                    </p:anim>
                                    <p:anim calcmode="lin" valueType="num">
                                      <p:cBhvr additive="base">
                                        <p:cTn id="38" dur="500"/>
                                        <p:tgtEl>
                                          <p:spTgt spid="50180"/>
                                        </p:tgtEl>
                                        <p:attrNameLst>
                                          <p:attrName>ppt_y</p:attrName>
                                        </p:attrNameLst>
                                      </p:cBhvr>
                                      <p:tavLst>
                                        <p:tav tm="0">
                                          <p:val>
                                            <p:strVal val="ppt_y"/>
                                          </p:val>
                                        </p:tav>
                                        <p:tav tm="100000">
                                          <p:val>
                                            <p:strVal val="1+ppt_h/2"/>
                                          </p:val>
                                        </p:tav>
                                      </p:tavLst>
                                    </p:anim>
                                    <p:set>
                                      <p:cBhvr>
                                        <p:cTn id="39" dur="1" fill="hold">
                                          <p:stCondLst>
                                            <p:cond delay="499"/>
                                          </p:stCondLst>
                                        </p:cTn>
                                        <p:tgtEl>
                                          <p:spTgt spid="50180"/>
                                        </p:tgtEl>
                                        <p:attrNameLst>
                                          <p:attrName>style.visibility</p:attrName>
                                        </p:attrNameLst>
                                      </p:cBhvr>
                                      <p:to>
                                        <p:strVal val="hidden"/>
                                      </p:to>
                                    </p:set>
                                  </p:childTnLst>
                                </p:cTn>
                              </p:par>
                              <p:par>
                                <p:cTn id="40" presetID="2" presetClass="exit" presetSubtype="4" fill="hold" grpId="1" nodeType="withEffect">
                                  <p:stCondLst>
                                    <p:cond delay="0"/>
                                  </p:stCondLst>
                                  <p:childTnLst>
                                    <p:anim calcmode="lin" valueType="num">
                                      <p:cBhvr additive="base">
                                        <p:cTn id="41" dur="500"/>
                                        <p:tgtEl>
                                          <p:spTgt spid="50184"/>
                                        </p:tgtEl>
                                        <p:attrNameLst>
                                          <p:attrName>ppt_x</p:attrName>
                                        </p:attrNameLst>
                                      </p:cBhvr>
                                      <p:tavLst>
                                        <p:tav tm="0">
                                          <p:val>
                                            <p:strVal val="ppt_x"/>
                                          </p:val>
                                        </p:tav>
                                        <p:tav tm="100000">
                                          <p:val>
                                            <p:strVal val="ppt_x"/>
                                          </p:val>
                                        </p:tav>
                                      </p:tavLst>
                                    </p:anim>
                                    <p:anim calcmode="lin" valueType="num">
                                      <p:cBhvr additive="base">
                                        <p:cTn id="42" dur="500"/>
                                        <p:tgtEl>
                                          <p:spTgt spid="50184"/>
                                        </p:tgtEl>
                                        <p:attrNameLst>
                                          <p:attrName>ppt_y</p:attrName>
                                        </p:attrNameLst>
                                      </p:cBhvr>
                                      <p:tavLst>
                                        <p:tav tm="0">
                                          <p:val>
                                            <p:strVal val="ppt_y"/>
                                          </p:val>
                                        </p:tav>
                                        <p:tav tm="100000">
                                          <p:val>
                                            <p:strVal val="1+ppt_h/2"/>
                                          </p:val>
                                        </p:tav>
                                      </p:tavLst>
                                    </p:anim>
                                    <p:set>
                                      <p:cBhvr>
                                        <p:cTn id="43" dur="1" fill="hold">
                                          <p:stCondLst>
                                            <p:cond delay="499"/>
                                          </p:stCondLst>
                                        </p:cTn>
                                        <p:tgtEl>
                                          <p:spTgt spid="50184"/>
                                        </p:tgtEl>
                                        <p:attrNameLst>
                                          <p:attrName>style.visibility</p:attrName>
                                        </p:attrNameLst>
                                      </p:cBhvr>
                                      <p:to>
                                        <p:strVal val="hidden"/>
                                      </p:to>
                                    </p:set>
                                  </p:childTnLst>
                                </p:cTn>
                              </p:par>
                              <p:par>
                                <p:cTn id="44" presetID="2" presetClass="exit" presetSubtype="4" fill="hold" grpId="1" nodeType="withEffect">
                                  <p:stCondLst>
                                    <p:cond delay="0"/>
                                  </p:stCondLst>
                                  <p:childTnLst>
                                    <p:anim calcmode="lin" valueType="num">
                                      <p:cBhvr additive="base">
                                        <p:cTn id="45" dur="500"/>
                                        <p:tgtEl>
                                          <p:spTgt spid="50185"/>
                                        </p:tgtEl>
                                        <p:attrNameLst>
                                          <p:attrName>ppt_x</p:attrName>
                                        </p:attrNameLst>
                                      </p:cBhvr>
                                      <p:tavLst>
                                        <p:tav tm="0">
                                          <p:val>
                                            <p:strVal val="ppt_x"/>
                                          </p:val>
                                        </p:tav>
                                        <p:tav tm="100000">
                                          <p:val>
                                            <p:strVal val="ppt_x"/>
                                          </p:val>
                                        </p:tav>
                                      </p:tavLst>
                                    </p:anim>
                                    <p:anim calcmode="lin" valueType="num">
                                      <p:cBhvr additive="base">
                                        <p:cTn id="46" dur="500"/>
                                        <p:tgtEl>
                                          <p:spTgt spid="50185"/>
                                        </p:tgtEl>
                                        <p:attrNameLst>
                                          <p:attrName>ppt_y</p:attrName>
                                        </p:attrNameLst>
                                      </p:cBhvr>
                                      <p:tavLst>
                                        <p:tav tm="0">
                                          <p:val>
                                            <p:strVal val="ppt_y"/>
                                          </p:val>
                                        </p:tav>
                                        <p:tav tm="100000">
                                          <p:val>
                                            <p:strVal val="1+ppt_h/2"/>
                                          </p:val>
                                        </p:tav>
                                      </p:tavLst>
                                    </p:anim>
                                    <p:set>
                                      <p:cBhvr>
                                        <p:cTn id="47" dur="1" fill="hold">
                                          <p:stCondLst>
                                            <p:cond delay="499"/>
                                          </p:stCondLst>
                                        </p:cTn>
                                        <p:tgtEl>
                                          <p:spTgt spid="50185"/>
                                        </p:tgtEl>
                                        <p:attrNameLst>
                                          <p:attrName>style.visibility</p:attrName>
                                        </p:attrNameLst>
                                      </p:cBhvr>
                                      <p:to>
                                        <p:strVal val="hidden"/>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4" fill="hold" nodeType="clickEffect">
                                  <p:stCondLst>
                                    <p:cond delay="0"/>
                                  </p:stCondLst>
                                  <p:childTnLst>
                                    <p:set>
                                      <p:cBhvr>
                                        <p:cTn id="51" dur="1" fill="hold">
                                          <p:stCondLst>
                                            <p:cond delay="0"/>
                                          </p:stCondLst>
                                        </p:cTn>
                                        <p:tgtEl>
                                          <p:spTgt spid="50208"/>
                                        </p:tgtEl>
                                        <p:attrNameLst>
                                          <p:attrName>style.visibility</p:attrName>
                                        </p:attrNameLst>
                                      </p:cBhvr>
                                      <p:to>
                                        <p:strVal val="visible"/>
                                      </p:to>
                                    </p:set>
                                    <p:anim calcmode="lin" valueType="num">
                                      <p:cBhvr additive="base">
                                        <p:cTn id="52" dur="500" fill="hold"/>
                                        <p:tgtEl>
                                          <p:spTgt spid="50208"/>
                                        </p:tgtEl>
                                        <p:attrNameLst>
                                          <p:attrName>ppt_x</p:attrName>
                                        </p:attrNameLst>
                                      </p:cBhvr>
                                      <p:tavLst>
                                        <p:tav tm="0">
                                          <p:val>
                                            <p:strVal val="#ppt_x"/>
                                          </p:val>
                                        </p:tav>
                                        <p:tav tm="100000">
                                          <p:val>
                                            <p:strVal val="#ppt_x"/>
                                          </p:val>
                                        </p:tav>
                                      </p:tavLst>
                                    </p:anim>
                                    <p:anim calcmode="lin" valueType="num">
                                      <p:cBhvr additive="base">
                                        <p:cTn id="53" dur="500" fill="hold"/>
                                        <p:tgtEl>
                                          <p:spTgt spid="50208"/>
                                        </p:tgtEl>
                                        <p:attrNameLst>
                                          <p:attrName>ppt_y</p:attrName>
                                        </p:attrNameLst>
                                      </p:cBhvr>
                                      <p:tavLst>
                                        <p:tav tm="0">
                                          <p:val>
                                            <p:strVal val="1+#ppt_h/2"/>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4" fill="hold" nodeType="clickEffect">
                                  <p:stCondLst>
                                    <p:cond delay="0"/>
                                  </p:stCondLst>
                                  <p:childTnLst>
                                    <p:set>
                                      <p:cBhvr>
                                        <p:cTn id="57" dur="1" fill="hold">
                                          <p:stCondLst>
                                            <p:cond delay="0"/>
                                          </p:stCondLst>
                                        </p:cTn>
                                        <p:tgtEl>
                                          <p:spTgt spid="50209"/>
                                        </p:tgtEl>
                                        <p:attrNameLst>
                                          <p:attrName>style.visibility</p:attrName>
                                        </p:attrNameLst>
                                      </p:cBhvr>
                                      <p:to>
                                        <p:strVal val="visible"/>
                                      </p:to>
                                    </p:set>
                                    <p:anim calcmode="lin" valueType="num">
                                      <p:cBhvr additive="base">
                                        <p:cTn id="58" dur="500" fill="hold"/>
                                        <p:tgtEl>
                                          <p:spTgt spid="50209"/>
                                        </p:tgtEl>
                                        <p:attrNameLst>
                                          <p:attrName>ppt_x</p:attrName>
                                        </p:attrNameLst>
                                      </p:cBhvr>
                                      <p:tavLst>
                                        <p:tav tm="0">
                                          <p:val>
                                            <p:strVal val="#ppt_x"/>
                                          </p:val>
                                        </p:tav>
                                        <p:tav tm="100000">
                                          <p:val>
                                            <p:strVal val="#ppt_x"/>
                                          </p:val>
                                        </p:tav>
                                      </p:tavLst>
                                    </p:anim>
                                    <p:anim calcmode="lin" valueType="num">
                                      <p:cBhvr additive="base">
                                        <p:cTn id="59" dur="500" fill="hold"/>
                                        <p:tgtEl>
                                          <p:spTgt spid="502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p:bldP spid="50180" grpId="0"/>
      <p:bldP spid="50180" grpId="1"/>
      <p:bldP spid="50184" grpId="0" animBg="1"/>
      <p:bldP spid="50184" grpId="1" animBg="1"/>
      <p:bldP spid="50185" grpId="0" animBg="1"/>
      <p:bldP spid="50185"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Text Box 3"/>
          <p:cNvSpPr txBox="1">
            <a:spLocks noChangeArrowheads="1"/>
          </p:cNvSpPr>
          <p:nvPr/>
        </p:nvSpPr>
        <p:spPr bwMode="auto">
          <a:xfrm>
            <a:off x="304800" y="3200400"/>
            <a:ext cx="8534400" cy="13096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lgn="just" eaLnBrk="1" hangingPunct="1">
              <a:spcBef>
                <a:spcPct val="50000"/>
              </a:spcBef>
              <a:buClrTx/>
              <a:buSzTx/>
              <a:buFontTx/>
              <a:buNone/>
            </a:pPr>
            <a:r>
              <a:rPr lang="en-US" altLang="en-US">
                <a:solidFill>
                  <a:srgbClr val="00FF00"/>
                </a:solidFill>
                <a:latin typeface="VNI-Times" pitchFamily="2" charset="0"/>
                <a:sym typeface="Wingdings 2" pitchFamily="18" charset="2"/>
              </a:rPr>
              <a:t></a:t>
            </a:r>
            <a:r>
              <a:rPr lang="en-US" altLang="en-US" sz="2400">
                <a:latin typeface="VNI-Times" pitchFamily="2" charset="0"/>
              </a:rPr>
              <a:t> Khi caùc caâu trong ñoaïn vaên cuøng noùi veà moät ngöôøi, moät vaät, moät vieäc </a:t>
            </a:r>
            <a:r>
              <a:rPr lang="en-US" altLang="en-US" sz="2400">
                <a:solidFill>
                  <a:schemeClr val="hlink"/>
                </a:solidFill>
                <a:latin typeface="VNI-Times" pitchFamily="2" charset="0"/>
              </a:rPr>
              <a:t>ta duøng caùch naøo</a:t>
            </a:r>
            <a:r>
              <a:rPr lang="en-US" altLang="en-US" sz="2400">
                <a:latin typeface="VNI-Times" pitchFamily="2" charset="0"/>
              </a:rPr>
              <a:t> ñeå taïo moái lieân heä giöõa caùc caâu maø khoâng laëp laïi töø nhieàu laàn?</a:t>
            </a:r>
          </a:p>
        </p:txBody>
      </p:sp>
      <p:sp>
        <p:nvSpPr>
          <p:cNvPr id="57351" name="Text Box 7"/>
          <p:cNvSpPr txBox="1">
            <a:spLocks noChangeArrowheads="1"/>
          </p:cNvSpPr>
          <p:nvPr/>
        </p:nvSpPr>
        <p:spPr bwMode="auto">
          <a:xfrm>
            <a:off x="304800" y="3276600"/>
            <a:ext cx="8839200" cy="1004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spcBef>
                <a:spcPct val="50000"/>
              </a:spcBef>
              <a:buClrTx/>
              <a:buSzTx/>
              <a:buFontTx/>
              <a:buNone/>
            </a:pPr>
            <a:r>
              <a:rPr lang="en-US" altLang="en-US" sz="1800">
                <a:latin typeface="Garamond" pitchFamily="18" charset="0"/>
              </a:rPr>
              <a:t>- </a:t>
            </a:r>
            <a:r>
              <a:rPr lang="en-US" altLang="en-US" sz="2400">
                <a:latin typeface="VNI-Times" pitchFamily="2" charset="0"/>
              </a:rPr>
              <a:t>Veà nhaø laáy ba ví duï veà lieân keát caâu coù duøng pheùp thay theá töø ngöõ?</a:t>
            </a:r>
            <a:endParaRPr lang="en-US" altLang="en-US" sz="2400" u="sng">
              <a:latin typeface="VNI-Times" pitchFamily="2" charset="0"/>
            </a:endParaRPr>
          </a:p>
          <a:p>
            <a:pPr>
              <a:spcBef>
                <a:spcPct val="50000"/>
              </a:spcBef>
              <a:buClrTx/>
              <a:buSzTx/>
              <a:buFontTx/>
              <a:buNone/>
            </a:pPr>
            <a:r>
              <a:rPr lang="en-US" altLang="en-US" sz="2400">
                <a:latin typeface="VNI-Times" pitchFamily="2" charset="0"/>
              </a:rPr>
              <a:t>- Chuaån bò baøi : Môû roäng voán töø “ Truyeàn thoáng”.</a:t>
            </a:r>
          </a:p>
        </p:txBody>
      </p:sp>
      <p:sp>
        <p:nvSpPr>
          <p:cNvPr id="15364" name="Text Box 9"/>
          <p:cNvSpPr txBox="1">
            <a:spLocks noChangeArrowheads="1"/>
          </p:cNvSpPr>
          <p:nvPr/>
        </p:nvSpPr>
        <p:spPr bwMode="auto">
          <a:xfrm>
            <a:off x="142875" y="33338"/>
            <a:ext cx="8839200" cy="101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lgn="ctr">
              <a:lnSpc>
                <a:spcPct val="50000"/>
              </a:lnSpc>
              <a:spcBef>
                <a:spcPct val="50000"/>
              </a:spcBef>
              <a:buClrTx/>
              <a:buSzTx/>
              <a:buFontTx/>
              <a:buNone/>
            </a:pPr>
            <a:endParaRPr lang="en-US" altLang="en-US" sz="2400" b="1">
              <a:latin typeface="VNI-Times" pitchFamily="2" charset="0"/>
            </a:endParaRPr>
          </a:p>
          <a:p>
            <a:pPr algn="ctr">
              <a:lnSpc>
                <a:spcPct val="50000"/>
              </a:lnSpc>
              <a:spcBef>
                <a:spcPct val="50000"/>
              </a:spcBef>
              <a:buClrTx/>
              <a:buSzTx/>
              <a:buFontTx/>
              <a:buNone/>
            </a:pPr>
            <a:r>
              <a:rPr lang="en-US" altLang="en-US" sz="2400" b="1">
                <a:latin typeface="VNI-Times" pitchFamily="2" charset="0"/>
              </a:rPr>
              <a:t>Luyeän töø vaø caâu </a:t>
            </a:r>
          </a:p>
          <a:p>
            <a:pPr>
              <a:lnSpc>
                <a:spcPct val="50000"/>
              </a:lnSpc>
              <a:spcBef>
                <a:spcPct val="50000"/>
              </a:spcBef>
              <a:buClrTx/>
              <a:buSzTx/>
              <a:buFontTx/>
              <a:buNone/>
            </a:pPr>
            <a:r>
              <a:rPr lang="en-US" altLang="en-US" sz="2400">
                <a:latin typeface="VNI-Times" pitchFamily="2" charset="0"/>
              </a:rPr>
              <a:t> </a:t>
            </a:r>
          </a:p>
        </p:txBody>
      </p:sp>
      <p:sp>
        <p:nvSpPr>
          <p:cNvPr id="15365" name="Text Box 10"/>
          <p:cNvSpPr txBox="1">
            <a:spLocks noChangeArrowheads="1"/>
          </p:cNvSpPr>
          <p:nvPr/>
        </p:nvSpPr>
        <p:spPr bwMode="auto">
          <a:xfrm>
            <a:off x="685800" y="838200"/>
            <a:ext cx="8072438"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spcBef>
                <a:spcPct val="50000"/>
              </a:spcBef>
              <a:buClrTx/>
              <a:buSzTx/>
              <a:buFontTx/>
              <a:buNone/>
            </a:pPr>
            <a:r>
              <a:rPr lang="en-US" altLang="en-US" sz="2800">
                <a:solidFill>
                  <a:srgbClr val="00FF00"/>
                </a:solidFill>
                <a:latin typeface="VNI-Times" pitchFamily="2" charset="0"/>
              </a:rPr>
              <a:t>Lieân keát caùc caâu trong baøi baèng caùch thay theá töø ngöõ</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7347"/>
                                        </p:tgtEl>
                                        <p:attrNameLst>
                                          <p:attrName>style.visibility</p:attrName>
                                        </p:attrNameLst>
                                      </p:cBhvr>
                                      <p:to>
                                        <p:strVal val="visible"/>
                                      </p:to>
                                    </p:set>
                                    <p:anim calcmode="lin" valueType="num">
                                      <p:cBhvr>
                                        <p:cTn id="7" dur="500" fill="hold"/>
                                        <p:tgtEl>
                                          <p:spTgt spid="57347"/>
                                        </p:tgtEl>
                                        <p:attrNameLst>
                                          <p:attrName>ppt_w</p:attrName>
                                        </p:attrNameLst>
                                      </p:cBhvr>
                                      <p:tavLst>
                                        <p:tav tm="0">
                                          <p:val>
                                            <p:fltVal val="0"/>
                                          </p:val>
                                        </p:tav>
                                        <p:tav tm="100000">
                                          <p:val>
                                            <p:strVal val="#ppt_w"/>
                                          </p:val>
                                        </p:tav>
                                      </p:tavLst>
                                    </p:anim>
                                    <p:anim calcmode="lin" valueType="num">
                                      <p:cBhvr>
                                        <p:cTn id="8" dur="500" fill="hold"/>
                                        <p:tgtEl>
                                          <p:spTgt spid="57347"/>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xit" presetSubtype="10" fill="hold" grpId="1" nodeType="clickEffect">
                                  <p:stCondLst>
                                    <p:cond delay="0"/>
                                  </p:stCondLst>
                                  <p:childTnLst>
                                    <p:animEffect transition="out" filter="checkerboard(across)">
                                      <p:cBhvr>
                                        <p:cTn id="12" dur="500"/>
                                        <p:tgtEl>
                                          <p:spTgt spid="57347"/>
                                        </p:tgtEl>
                                      </p:cBhvr>
                                    </p:animEffect>
                                    <p:set>
                                      <p:cBhvr>
                                        <p:cTn id="13" dur="1" fill="hold">
                                          <p:stCondLst>
                                            <p:cond delay="499"/>
                                          </p:stCondLst>
                                        </p:cTn>
                                        <p:tgtEl>
                                          <p:spTgt spid="57347"/>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57351"/>
                                        </p:tgtEl>
                                        <p:attrNameLst>
                                          <p:attrName>style.visibility</p:attrName>
                                        </p:attrNameLst>
                                      </p:cBhvr>
                                      <p:to>
                                        <p:strVal val="visible"/>
                                      </p:to>
                                    </p:set>
                                    <p:animEffect transition="in" filter="diamond(in)">
                                      <p:cBhvr>
                                        <p:cTn id="18" dur="2000"/>
                                        <p:tgtEl>
                                          <p:spTgt spid="573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p:bldP spid="57347" grpId="1"/>
      <p:bldP spid="5735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oa hong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4516" name="WordArt 4"/>
          <p:cNvSpPr>
            <a:spLocks noChangeArrowheads="1" noChangeShapeType="1" noTextEdit="1"/>
          </p:cNvSpPr>
          <p:nvPr/>
        </p:nvSpPr>
        <p:spPr bwMode="auto">
          <a:xfrm>
            <a:off x="1752600" y="2819400"/>
            <a:ext cx="6238875" cy="790575"/>
          </a:xfrm>
          <a:prstGeom prst="rect">
            <a:avLst/>
          </a:prstGeom>
        </p:spPr>
        <p:txBody>
          <a:bodyPr wrap="none" fromWordArt="1">
            <a:prstTxWarp prst="textPlain">
              <a:avLst>
                <a:gd name="adj" fmla="val 50000"/>
              </a:avLst>
            </a:prstTxWarp>
          </a:bodyPr>
          <a:lstStyle/>
          <a:p>
            <a:pPr algn="ctr">
              <a:defRPr/>
            </a:pPr>
            <a:r>
              <a:rPr lang="pt-BR" sz="3600" b="1" kern="10" dirty="0">
                <a:ln w="9525">
                  <a:solidFill>
                    <a:srgbClr val="FFFF00"/>
                  </a:solidFill>
                  <a:round/>
                  <a:headEnd/>
                  <a:tailEnd/>
                </a:ln>
                <a:solidFill>
                  <a:srgbClr val="FFFF00"/>
                </a:solidFill>
                <a:latin typeface="Times New Roman" panose="02020603050405020304" pitchFamily="18" charset="0"/>
                <a:cs typeface="Times New Roman" panose="02020603050405020304" pitchFamily="18" charset="0"/>
              </a:rPr>
              <a:t>Chúc các em học vui nhé</a:t>
            </a:r>
            <a:r>
              <a:rPr lang="pt-BR" sz="3600" b="1" kern="10" dirty="0">
                <a:ln w="9525">
                  <a:solidFill>
                    <a:srgbClr val="FFFF00"/>
                  </a:solidFill>
                  <a:round/>
                  <a:headEnd/>
                  <a:tailEnd/>
                </a:ln>
                <a:solidFill>
                  <a:srgbClr val="FFFF00"/>
                </a:solidFill>
                <a:latin typeface=".VnClarendonH"/>
              </a:rPr>
              <a:t>!</a:t>
            </a:r>
            <a:endParaRPr lang="en-US" sz="3600" b="1" kern="10" dirty="0">
              <a:ln w="9525">
                <a:solidFill>
                  <a:srgbClr val="FFFF00"/>
                </a:solidFill>
                <a:round/>
                <a:headEnd/>
                <a:tailEnd/>
              </a:ln>
              <a:solidFill>
                <a:srgbClr val="FFFF00"/>
              </a:solidFill>
              <a:latin typeface=".VnClarendonH"/>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64516"/>
                                        </p:tgtEl>
                                        <p:attrNameLst>
                                          <p:attrName>style.visibility</p:attrName>
                                        </p:attrNameLst>
                                      </p:cBhvr>
                                      <p:to>
                                        <p:strVal val="visible"/>
                                      </p:to>
                                    </p:set>
                                    <p:animEffect transition="in" filter="fade">
                                      <p:cBhvr>
                                        <p:cTn id="7" dur="385" decel="100000"/>
                                        <p:tgtEl>
                                          <p:spTgt spid="64516"/>
                                        </p:tgtEl>
                                      </p:cBhvr>
                                    </p:animEffect>
                                    <p:animScale>
                                      <p:cBhvr>
                                        <p:cTn id="8" dur="385" decel="100000"/>
                                        <p:tgtEl>
                                          <p:spTgt spid="64516"/>
                                        </p:tgtEl>
                                      </p:cBhvr>
                                      <p:from x="10000" y="10000"/>
                                      <p:to x="200000" y="450000"/>
                                    </p:animScale>
                                    <p:animScale>
                                      <p:cBhvr>
                                        <p:cTn id="9" dur="615" accel="100000" fill="hold">
                                          <p:stCondLst>
                                            <p:cond delay="385"/>
                                          </p:stCondLst>
                                        </p:cTn>
                                        <p:tgtEl>
                                          <p:spTgt spid="64516"/>
                                        </p:tgtEl>
                                      </p:cBhvr>
                                      <p:from x="200000" y="450000"/>
                                      <p:to x="100000" y="100000"/>
                                    </p:animScale>
                                    <p:set>
                                      <p:cBhvr>
                                        <p:cTn id="10" dur="385" fill="hold"/>
                                        <p:tgtEl>
                                          <p:spTgt spid="64516"/>
                                        </p:tgtEl>
                                        <p:attrNameLst>
                                          <p:attrName>ppt_x</p:attrName>
                                        </p:attrNameLst>
                                      </p:cBhvr>
                                      <p:to>
                                        <p:strVal val="(0.5)"/>
                                      </p:to>
                                    </p:set>
                                    <p:anim from="(0.5)" to="(#ppt_x)" calcmode="lin" valueType="num">
                                      <p:cBhvr>
                                        <p:cTn id="11" dur="615" accel="100000" fill="hold">
                                          <p:stCondLst>
                                            <p:cond delay="385"/>
                                          </p:stCondLst>
                                        </p:cTn>
                                        <p:tgtEl>
                                          <p:spTgt spid="64516"/>
                                        </p:tgtEl>
                                        <p:attrNameLst>
                                          <p:attrName>ppt_x</p:attrName>
                                        </p:attrNameLst>
                                      </p:cBhvr>
                                    </p:anim>
                                    <p:set>
                                      <p:cBhvr>
                                        <p:cTn id="12" dur="385" fill="hold"/>
                                        <p:tgtEl>
                                          <p:spTgt spid="64516"/>
                                        </p:tgtEl>
                                        <p:attrNameLst>
                                          <p:attrName>ppt_y</p:attrName>
                                        </p:attrNameLst>
                                      </p:cBhvr>
                                      <p:to>
                                        <p:strVal val="(#ppt_y+0.4)"/>
                                      </p:to>
                                    </p:set>
                                    <p:anim from="(#ppt_y+0.4)" to="(#ppt_y)" calcmode="lin" valueType="num">
                                      <p:cBhvr>
                                        <p:cTn id="13" dur="615" accel="100000" fill="hold">
                                          <p:stCondLst>
                                            <p:cond delay="385"/>
                                          </p:stCondLst>
                                        </p:cTn>
                                        <p:tgtEl>
                                          <p:spTgt spid="64516"/>
                                        </p:tgtEl>
                                        <p:attrNameLst>
                                          <p:attrName>ppt_y</p:attrName>
                                        </p:attrNameLst>
                                      </p:cBhvr>
                                    </p:anim>
                                  </p:childTnLst>
                                </p:cTn>
                              </p:par>
                            </p:childTnLst>
                          </p:cTn>
                        </p:par>
                        <p:par>
                          <p:cTn id="14" fill="hold" nodeType="afterGroup">
                            <p:stCondLst>
                              <p:cond delay="1000"/>
                            </p:stCondLst>
                            <p:childTnLst>
                              <p:par>
                                <p:cTn id="15" presetID="23" presetClass="emph" presetSubtype="0" repeatCount="indefinite" fill="hold" grpId="1" nodeType="afterEffect">
                                  <p:stCondLst>
                                    <p:cond delay="0"/>
                                  </p:stCondLst>
                                  <p:endCondLst>
                                    <p:cond evt="onNext" delay="0">
                                      <p:tgtEl>
                                        <p:sldTgt/>
                                      </p:tgtEl>
                                    </p:cond>
                                  </p:endCondLst>
                                  <p:childTnLst>
                                    <p:animClr clrSpc="hsl" dir="cw">
                                      <p:cBhvr override="childStyle">
                                        <p:cTn id="16" dur="1000" fill="hold"/>
                                        <p:tgtEl>
                                          <p:spTgt spid="64516"/>
                                        </p:tgtEl>
                                        <p:attrNameLst>
                                          <p:attrName>style.color</p:attrName>
                                        </p:attrNameLst>
                                      </p:cBhvr>
                                      <p:by>
                                        <p:hsl h="10842353" s="0" l="0"/>
                                      </p:by>
                                    </p:animClr>
                                    <p:animClr clrSpc="hsl" dir="cw">
                                      <p:cBhvr>
                                        <p:cTn id="17" dur="1000" fill="hold"/>
                                        <p:tgtEl>
                                          <p:spTgt spid="64516"/>
                                        </p:tgtEl>
                                        <p:attrNameLst>
                                          <p:attrName>fillcolor</p:attrName>
                                        </p:attrNameLst>
                                      </p:cBhvr>
                                      <p:by>
                                        <p:hsl h="10842353" s="0" l="0"/>
                                      </p:by>
                                    </p:animClr>
                                    <p:animClr clrSpc="hsl" dir="cw">
                                      <p:cBhvr>
                                        <p:cTn id="18" dur="1000" fill="hold"/>
                                        <p:tgtEl>
                                          <p:spTgt spid="64516"/>
                                        </p:tgtEl>
                                        <p:attrNameLst>
                                          <p:attrName>stroke.color</p:attrName>
                                        </p:attrNameLst>
                                      </p:cBhvr>
                                      <p:by>
                                        <p:hsl h="10842353" s="0" l="0"/>
                                      </p:by>
                                    </p:animClr>
                                    <p:set>
                                      <p:cBhvr>
                                        <p:cTn id="19" dur="1000" fill="hold"/>
                                        <p:tgtEl>
                                          <p:spTgt spid="6451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6" grpId="0" animBg="1"/>
      <p:bldP spid="64516"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304800" y="2054225"/>
            <a:ext cx="7010400" cy="1222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spcBef>
                <a:spcPct val="50000"/>
              </a:spcBef>
              <a:buClrTx/>
              <a:buSzTx/>
              <a:buFontTx/>
              <a:buNone/>
            </a:pPr>
            <a:endParaRPr lang="en-US" altLang="en-US" sz="2000">
              <a:latin typeface="VNI-Times" pitchFamily="2" charset="0"/>
            </a:endParaRPr>
          </a:p>
          <a:p>
            <a:pPr>
              <a:spcBef>
                <a:spcPct val="50000"/>
              </a:spcBef>
              <a:buClrTx/>
              <a:buSzTx/>
              <a:buFontTx/>
              <a:buNone/>
            </a:pPr>
            <a:endParaRPr lang="en-US" altLang="en-US" sz="1800">
              <a:latin typeface="VNI-Times" pitchFamily="2" charset="0"/>
            </a:endParaRPr>
          </a:p>
          <a:p>
            <a:pPr>
              <a:spcBef>
                <a:spcPct val="50000"/>
              </a:spcBef>
              <a:buClrTx/>
              <a:buSzTx/>
              <a:buFontTx/>
              <a:buNone/>
            </a:pPr>
            <a:endParaRPr lang="en-US" altLang="en-US" sz="1800">
              <a:latin typeface="VNI-Times" pitchFamily="2" charset="0"/>
            </a:endParaRPr>
          </a:p>
        </p:txBody>
      </p:sp>
      <p:sp>
        <p:nvSpPr>
          <p:cNvPr id="29719" name="Text Box 23"/>
          <p:cNvSpPr txBox="1">
            <a:spLocks noChangeArrowheads="1"/>
          </p:cNvSpPr>
          <p:nvPr/>
        </p:nvSpPr>
        <p:spPr bwMode="auto">
          <a:xfrm>
            <a:off x="304800" y="2057400"/>
            <a:ext cx="8839200" cy="854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spcBef>
                <a:spcPct val="50000"/>
              </a:spcBef>
              <a:buClrTx/>
              <a:buSzTx/>
              <a:buFontTx/>
              <a:buNone/>
            </a:pPr>
            <a:endParaRPr lang="en-US" altLang="en-US" sz="2000">
              <a:latin typeface="VNI-Times" pitchFamily="2" charset="0"/>
            </a:endParaRPr>
          </a:p>
          <a:p>
            <a:pPr>
              <a:spcBef>
                <a:spcPct val="50000"/>
              </a:spcBef>
              <a:buClrTx/>
              <a:buSzTx/>
              <a:buFontTx/>
              <a:buNone/>
            </a:pPr>
            <a:r>
              <a:rPr lang="en-US" altLang="en-US" sz="2000">
                <a:latin typeface="VNI-Times" pitchFamily="2" charset="0"/>
              </a:rPr>
              <a:t>1. C¸aùc caâu trong ñoaïn vaên treân noùi veà ai? Nhöõng töø ngöõ naøo cho bieát ñieàu ñoù?</a:t>
            </a:r>
          </a:p>
        </p:txBody>
      </p:sp>
      <p:sp>
        <p:nvSpPr>
          <p:cNvPr id="29736" name="Text Box 40"/>
          <p:cNvSpPr txBox="1">
            <a:spLocks noChangeArrowheads="1"/>
          </p:cNvSpPr>
          <p:nvPr/>
        </p:nvSpPr>
        <p:spPr bwMode="auto">
          <a:xfrm>
            <a:off x="0" y="3276600"/>
            <a:ext cx="8915400" cy="2809875"/>
          </a:xfrm>
          <a:prstGeom prst="rect">
            <a:avLst/>
          </a:prstGeom>
          <a:noFill/>
          <a:ln w="38100">
            <a:solidFill>
              <a:srgbClr val="FFFF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107950" indent="-46038">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lgn="just" eaLnBrk="1" hangingPunct="1">
              <a:spcBef>
                <a:spcPct val="50000"/>
              </a:spcBef>
              <a:buClrTx/>
              <a:buSzTx/>
              <a:buFontTx/>
              <a:buNone/>
            </a:pPr>
            <a:r>
              <a:rPr lang="en-US" altLang="en-US" sz="2200" b="1">
                <a:solidFill>
                  <a:schemeClr val="tx2"/>
                </a:solidFill>
                <a:latin typeface="VNI-Times" pitchFamily="2" charset="0"/>
              </a:rPr>
              <a:t>    Ñaõ maáy naêm vaøo Vöông phuû Vaïn Kieáp, soáng gaàn Höng Ñaïo Vöông, chaøng thö sinh hoï Tröông thaáy OÂng luoân ñieàm tónh.  Khoâng ñieàu gì khieán vò Quoác coâng Tieát cheá coù theå roái trí.   Vò Chuû töôùng taøi ba khoâng queân moät trong nhöõng ñieàu heä troïng ñeå laøm neân chieán thaéng laø phaûi coá keát loøng ngöôøi.  Chuyeán naøy, Höng Ñaïo Vöông lai kinh cuøng nhaø vua döï  Hoäi nghò Dieân Hoàng.   Töø ñaáy, OÂng seõ ñi thaúng ra chieán traän.   Vaøo choán gian nguy, tröôùc vaän nöôùc ngaøn caân treo sôïi toùc maø Ngöôøi vaãn bình thaûn, töï tin, ñónh ñaïc ñeán laï luøng .             </a:t>
            </a:r>
            <a:endParaRPr lang="en-US" altLang="en-US" sz="3000" b="1">
              <a:solidFill>
                <a:srgbClr val="000000"/>
              </a:solidFill>
              <a:latin typeface="VNI-Times" pitchFamily="2" charset="0"/>
            </a:endParaRPr>
          </a:p>
        </p:txBody>
      </p:sp>
      <p:sp>
        <p:nvSpPr>
          <p:cNvPr id="29779" name="Text Box 83"/>
          <p:cNvSpPr txBox="1">
            <a:spLocks noChangeArrowheads="1"/>
          </p:cNvSpPr>
          <p:nvPr/>
        </p:nvSpPr>
        <p:spPr bwMode="auto">
          <a:xfrm>
            <a:off x="228600" y="2057400"/>
            <a:ext cx="7010400" cy="1222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spcBef>
                <a:spcPct val="50000"/>
              </a:spcBef>
              <a:buClrTx/>
              <a:buSzTx/>
              <a:buFontTx/>
              <a:buNone/>
            </a:pPr>
            <a:endParaRPr lang="en-US" altLang="en-US" sz="2000">
              <a:latin typeface="VNI-Times" pitchFamily="2" charset="0"/>
            </a:endParaRPr>
          </a:p>
          <a:p>
            <a:pPr>
              <a:spcBef>
                <a:spcPct val="50000"/>
              </a:spcBef>
              <a:buClrTx/>
              <a:buSzTx/>
              <a:buFontTx/>
              <a:buNone/>
            </a:pPr>
            <a:endParaRPr lang="en-US" altLang="en-US" sz="1800">
              <a:latin typeface="VNI-Times" pitchFamily="2" charset="0"/>
            </a:endParaRPr>
          </a:p>
          <a:p>
            <a:pPr>
              <a:spcBef>
                <a:spcPct val="50000"/>
              </a:spcBef>
              <a:buClrTx/>
              <a:buSzTx/>
              <a:buFontTx/>
              <a:buNone/>
            </a:pPr>
            <a:endParaRPr lang="en-US" altLang="en-US" sz="1800">
              <a:latin typeface="VNI-Times" pitchFamily="2" charset="0"/>
            </a:endParaRPr>
          </a:p>
        </p:txBody>
      </p:sp>
      <p:sp>
        <p:nvSpPr>
          <p:cNvPr id="29780" name="Text Box 84"/>
          <p:cNvSpPr txBox="1">
            <a:spLocks noChangeArrowheads="1"/>
          </p:cNvSpPr>
          <p:nvPr/>
        </p:nvSpPr>
        <p:spPr bwMode="auto">
          <a:xfrm>
            <a:off x="304800" y="2514600"/>
            <a:ext cx="8839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spcBef>
                <a:spcPct val="50000"/>
              </a:spcBef>
              <a:buClrTx/>
              <a:buSzTx/>
              <a:buFontTx/>
              <a:buNone/>
            </a:pPr>
            <a:r>
              <a:rPr lang="en-US" altLang="en-US" sz="2000">
                <a:latin typeface="VNI-Times" pitchFamily="2" charset="0"/>
              </a:rPr>
              <a:t>1. C¸aùc caâu trong ñoaïn vaên treân noùi veà </a:t>
            </a:r>
            <a:r>
              <a:rPr lang="en-US" altLang="en-US" sz="2000">
                <a:solidFill>
                  <a:schemeClr val="hlink"/>
                </a:solidFill>
                <a:latin typeface="VNI-Times" pitchFamily="2" charset="0"/>
              </a:rPr>
              <a:t>Höng Ñaïo Vöông.</a:t>
            </a:r>
          </a:p>
        </p:txBody>
      </p:sp>
      <p:sp>
        <p:nvSpPr>
          <p:cNvPr id="29781" name="Line 85"/>
          <p:cNvSpPr>
            <a:spLocks noChangeShapeType="1"/>
          </p:cNvSpPr>
          <p:nvPr/>
        </p:nvSpPr>
        <p:spPr bwMode="auto">
          <a:xfrm>
            <a:off x="6629400" y="3657600"/>
            <a:ext cx="2362200" cy="0"/>
          </a:xfrm>
          <a:prstGeom prst="line">
            <a:avLst/>
          </a:prstGeom>
          <a:noFill/>
          <a:ln w="12700">
            <a:solidFill>
              <a:schemeClr va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9782" name="Line 86"/>
          <p:cNvSpPr>
            <a:spLocks noChangeShapeType="1"/>
          </p:cNvSpPr>
          <p:nvPr/>
        </p:nvSpPr>
        <p:spPr bwMode="auto">
          <a:xfrm>
            <a:off x="4191000" y="4038600"/>
            <a:ext cx="595313" cy="0"/>
          </a:xfrm>
          <a:prstGeom prst="line">
            <a:avLst/>
          </a:prstGeom>
          <a:noFill/>
          <a:ln w="12700">
            <a:solidFill>
              <a:schemeClr va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9783" name="Line 87"/>
          <p:cNvSpPr>
            <a:spLocks noChangeShapeType="1"/>
          </p:cNvSpPr>
          <p:nvPr/>
        </p:nvSpPr>
        <p:spPr bwMode="auto">
          <a:xfrm>
            <a:off x="1143000" y="4343400"/>
            <a:ext cx="2895600" cy="0"/>
          </a:xfrm>
          <a:prstGeom prst="line">
            <a:avLst/>
          </a:prstGeom>
          <a:noFill/>
          <a:ln w="12700">
            <a:solidFill>
              <a:schemeClr va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9784" name="Line 88"/>
          <p:cNvSpPr>
            <a:spLocks noChangeShapeType="1"/>
          </p:cNvSpPr>
          <p:nvPr/>
        </p:nvSpPr>
        <p:spPr bwMode="auto">
          <a:xfrm>
            <a:off x="6248400" y="4343400"/>
            <a:ext cx="2667000" cy="0"/>
          </a:xfrm>
          <a:prstGeom prst="line">
            <a:avLst/>
          </a:prstGeom>
          <a:noFill/>
          <a:ln w="12700">
            <a:solidFill>
              <a:schemeClr va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9785" name="Line 89"/>
          <p:cNvSpPr>
            <a:spLocks noChangeShapeType="1"/>
          </p:cNvSpPr>
          <p:nvPr/>
        </p:nvSpPr>
        <p:spPr bwMode="auto">
          <a:xfrm>
            <a:off x="5562600" y="5029200"/>
            <a:ext cx="2286000" cy="0"/>
          </a:xfrm>
          <a:prstGeom prst="line">
            <a:avLst/>
          </a:prstGeom>
          <a:noFill/>
          <a:ln w="12700">
            <a:solidFill>
              <a:schemeClr va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9786" name="Line 90"/>
          <p:cNvSpPr>
            <a:spLocks noChangeShapeType="1"/>
          </p:cNvSpPr>
          <p:nvPr/>
        </p:nvSpPr>
        <p:spPr bwMode="auto">
          <a:xfrm flipV="1">
            <a:off x="6400800" y="5334000"/>
            <a:ext cx="609600" cy="0"/>
          </a:xfrm>
          <a:prstGeom prst="line">
            <a:avLst/>
          </a:prstGeom>
          <a:noFill/>
          <a:ln w="12700">
            <a:solidFill>
              <a:schemeClr va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9787" name="Line 91"/>
          <p:cNvSpPr>
            <a:spLocks noChangeShapeType="1"/>
          </p:cNvSpPr>
          <p:nvPr/>
        </p:nvSpPr>
        <p:spPr bwMode="auto">
          <a:xfrm>
            <a:off x="1295400" y="6019800"/>
            <a:ext cx="595313" cy="0"/>
          </a:xfrm>
          <a:prstGeom prst="line">
            <a:avLst/>
          </a:prstGeom>
          <a:noFill/>
          <a:ln w="12700">
            <a:solidFill>
              <a:schemeClr va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9802" name="Text Box 106"/>
          <p:cNvSpPr txBox="1">
            <a:spLocks noChangeArrowheads="1"/>
          </p:cNvSpPr>
          <p:nvPr/>
        </p:nvSpPr>
        <p:spPr bwMode="auto">
          <a:xfrm>
            <a:off x="152400" y="3352800"/>
            <a:ext cx="457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spcBef>
                <a:spcPct val="50000"/>
              </a:spcBef>
              <a:buClrTx/>
              <a:buSzTx/>
              <a:buFontTx/>
              <a:buNone/>
            </a:pPr>
            <a:r>
              <a:rPr lang="en-US" altLang="en-US" sz="1800">
                <a:solidFill>
                  <a:srgbClr val="00FF00"/>
                </a:solidFill>
                <a:latin typeface="Garamond" pitchFamily="18" charset="0"/>
                <a:sym typeface="Wingdings 2" pitchFamily="18" charset="2"/>
              </a:rPr>
              <a:t></a:t>
            </a:r>
          </a:p>
        </p:txBody>
      </p:sp>
      <p:sp>
        <p:nvSpPr>
          <p:cNvPr id="29803" name="Rectangle 107"/>
          <p:cNvSpPr>
            <a:spLocks noChangeArrowheads="1"/>
          </p:cNvSpPr>
          <p:nvPr/>
        </p:nvSpPr>
        <p:spPr bwMode="auto">
          <a:xfrm>
            <a:off x="1600200" y="5334000"/>
            <a:ext cx="3873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spcBef>
                <a:spcPct val="50000"/>
              </a:spcBef>
              <a:buClrTx/>
              <a:buSzTx/>
              <a:buFontTx/>
              <a:buNone/>
            </a:pPr>
            <a:r>
              <a:rPr lang="en-US" altLang="en-US" sz="1800">
                <a:solidFill>
                  <a:srgbClr val="00FF00"/>
                </a:solidFill>
                <a:latin typeface="Garamond" pitchFamily="18" charset="0"/>
                <a:sym typeface="Wingdings 2" pitchFamily="18" charset="2"/>
              </a:rPr>
              <a:t></a:t>
            </a:r>
          </a:p>
        </p:txBody>
      </p:sp>
      <p:sp>
        <p:nvSpPr>
          <p:cNvPr id="29804" name="Rectangle 108"/>
          <p:cNvSpPr>
            <a:spLocks noChangeArrowheads="1"/>
          </p:cNvSpPr>
          <p:nvPr/>
        </p:nvSpPr>
        <p:spPr bwMode="auto">
          <a:xfrm>
            <a:off x="5867400" y="4038600"/>
            <a:ext cx="3873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spcBef>
                <a:spcPct val="50000"/>
              </a:spcBef>
              <a:buClrTx/>
              <a:buSzTx/>
              <a:buFontTx/>
              <a:buNone/>
            </a:pPr>
            <a:r>
              <a:rPr lang="en-US" altLang="en-US" sz="1800">
                <a:solidFill>
                  <a:srgbClr val="00FF00"/>
                </a:solidFill>
                <a:latin typeface="Garamond" pitchFamily="18" charset="0"/>
                <a:sym typeface="Wingdings 2" pitchFamily="18" charset="2"/>
              </a:rPr>
              <a:t></a:t>
            </a:r>
          </a:p>
        </p:txBody>
      </p:sp>
      <p:sp>
        <p:nvSpPr>
          <p:cNvPr id="29805" name="Rectangle 109"/>
          <p:cNvSpPr>
            <a:spLocks noChangeArrowheads="1"/>
          </p:cNvSpPr>
          <p:nvPr/>
        </p:nvSpPr>
        <p:spPr bwMode="auto">
          <a:xfrm>
            <a:off x="6705600" y="3657600"/>
            <a:ext cx="3873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spcBef>
                <a:spcPct val="50000"/>
              </a:spcBef>
              <a:buClrTx/>
              <a:buSzTx/>
              <a:buFontTx/>
              <a:buNone/>
            </a:pPr>
            <a:r>
              <a:rPr lang="en-US" altLang="en-US" sz="1800">
                <a:solidFill>
                  <a:srgbClr val="00FF00"/>
                </a:solidFill>
                <a:latin typeface="Garamond" pitchFamily="18" charset="0"/>
                <a:sym typeface="Wingdings 2" pitchFamily="18" charset="2"/>
              </a:rPr>
              <a:t></a:t>
            </a:r>
          </a:p>
        </p:txBody>
      </p:sp>
      <p:sp>
        <p:nvSpPr>
          <p:cNvPr id="29806" name="Rectangle 110"/>
          <p:cNvSpPr>
            <a:spLocks noChangeArrowheads="1"/>
          </p:cNvSpPr>
          <p:nvPr/>
        </p:nvSpPr>
        <p:spPr bwMode="auto">
          <a:xfrm>
            <a:off x="5105400" y="5029200"/>
            <a:ext cx="3873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spcBef>
                <a:spcPct val="50000"/>
              </a:spcBef>
              <a:buClrTx/>
              <a:buSzTx/>
              <a:buFontTx/>
              <a:buNone/>
            </a:pPr>
            <a:r>
              <a:rPr lang="en-US" altLang="en-US" sz="1800">
                <a:solidFill>
                  <a:srgbClr val="00FF00"/>
                </a:solidFill>
                <a:latin typeface="Garamond" pitchFamily="18" charset="0"/>
                <a:sym typeface="Wingdings 2" pitchFamily="18" charset="2"/>
              </a:rPr>
              <a:t></a:t>
            </a:r>
          </a:p>
        </p:txBody>
      </p:sp>
      <p:sp>
        <p:nvSpPr>
          <p:cNvPr id="29807" name="Rectangle 111"/>
          <p:cNvSpPr>
            <a:spLocks noChangeArrowheads="1"/>
          </p:cNvSpPr>
          <p:nvPr/>
        </p:nvSpPr>
        <p:spPr bwMode="auto">
          <a:xfrm>
            <a:off x="3505200" y="4648200"/>
            <a:ext cx="3873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spcBef>
                <a:spcPct val="50000"/>
              </a:spcBef>
              <a:buClrTx/>
              <a:buSzTx/>
              <a:buFontTx/>
              <a:buNone/>
            </a:pPr>
            <a:r>
              <a:rPr lang="en-US" altLang="en-US" sz="1800">
                <a:solidFill>
                  <a:srgbClr val="00FF00"/>
                </a:solidFill>
                <a:latin typeface="Garamond" pitchFamily="18" charset="0"/>
                <a:sym typeface="Wingdings 2" pitchFamily="18" charset="2"/>
              </a:rPr>
              <a:t></a:t>
            </a:r>
          </a:p>
        </p:txBody>
      </p:sp>
      <p:sp>
        <p:nvSpPr>
          <p:cNvPr id="6164" name="Text Box 112"/>
          <p:cNvSpPr txBox="1">
            <a:spLocks noChangeArrowheads="1"/>
          </p:cNvSpPr>
          <p:nvPr/>
        </p:nvSpPr>
        <p:spPr bwMode="auto">
          <a:xfrm>
            <a:off x="142875" y="33338"/>
            <a:ext cx="8839200" cy="101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lgn="ctr">
              <a:lnSpc>
                <a:spcPct val="50000"/>
              </a:lnSpc>
              <a:spcBef>
                <a:spcPct val="50000"/>
              </a:spcBef>
              <a:buClrTx/>
              <a:buSzTx/>
              <a:buFontTx/>
              <a:buNone/>
            </a:pPr>
            <a:endParaRPr lang="en-US" altLang="en-US" sz="2400" b="1">
              <a:latin typeface="VNI-Times" pitchFamily="2" charset="0"/>
            </a:endParaRPr>
          </a:p>
          <a:p>
            <a:pPr algn="ctr">
              <a:lnSpc>
                <a:spcPct val="50000"/>
              </a:lnSpc>
              <a:spcBef>
                <a:spcPct val="50000"/>
              </a:spcBef>
              <a:buClrTx/>
              <a:buSzTx/>
              <a:buFontTx/>
              <a:buNone/>
            </a:pPr>
            <a:r>
              <a:rPr lang="en-US" altLang="en-US" sz="2400" b="1">
                <a:latin typeface="VNI-Times" pitchFamily="2" charset="0"/>
              </a:rPr>
              <a:t>Luyeän töø vaø caâu </a:t>
            </a:r>
          </a:p>
          <a:p>
            <a:pPr>
              <a:lnSpc>
                <a:spcPct val="50000"/>
              </a:lnSpc>
              <a:spcBef>
                <a:spcPct val="50000"/>
              </a:spcBef>
              <a:buClrTx/>
              <a:buSzTx/>
              <a:buFontTx/>
              <a:buNone/>
            </a:pPr>
            <a:r>
              <a:rPr lang="en-US" altLang="en-US" sz="2400">
                <a:latin typeface="VNI-Times" pitchFamily="2" charset="0"/>
              </a:rPr>
              <a:t> </a:t>
            </a:r>
          </a:p>
        </p:txBody>
      </p:sp>
      <p:sp>
        <p:nvSpPr>
          <p:cNvPr id="6165" name="Text Box 113"/>
          <p:cNvSpPr txBox="1">
            <a:spLocks noChangeArrowheads="1"/>
          </p:cNvSpPr>
          <p:nvPr/>
        </p:nvSpPr>
        <p:spPr bwMode="auto">
          <a:xfrm>
            <a:off x="685800" y="838200"/>
            <a:ext cx="8072438"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spcBef>
                <a:spcPct val="50000"/>
              </a:spcBef>
              <a:buClrTx/>
              <a:buSzTx/>
              <a:buFontTx/>
              <a:buNone/>
            </a:pPr>
            <a:r>
              <a:rPr lang="en-US" altLang="en-US" sz="2800">
                <a:solidFill>
                  <a:srgbClr val="FF0000"/>
                </a:solidFill>
                <a:latin typeface="VNI-Times" pitchFamily="2" charset="0"/>
              </a:rPr>
              <a:t>Lieân keát caùc caâu trong baøi baèng caùch thay theá töø ngöõ</a:t>
            </a:r>
          </a:p>
        </p:txBody>
      </p:sp>
      <p:sp>
        <p:nvSpPr>
          <p:cNvPr id="29811" name="Text Box 115"/>
          <p:cNvSpPr txBox="1">
            <a:spLocks noChangeArrowheads="1"/>
          </p:cNvSpPr>
          <p:nvPr/>
        </p:nvSpPr>
        <p:spPr bwMode="auto">
          <a:xfrm>
            <a:off x="381000" y="1981200"/>
            <a:ext cx="1905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spcBef>
                <a:spcPct val="50000"/>
              </a:spcBef>
              <a:buClrTx/>
              <a:buSzTx/>
              <a:buFontTx/>
              <a:buNone/>
            </a:pPr>
            <a:r>
              <a:rPr lang="en-US" altLang="en-US" sz="1800">
                <a:latin typeface="VNI-Times" pitchFamily="2" charset="0"/>
              </a:rPr>
              <a:t>I . Nhaän xeùt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9811"/>
                                        </p:tgtEl>
                                        <p:attrNameLst>
                                          <p:attrName>style.visibility</p:attrName>
                                        </p:attrNameLst>
                                      </p:cBhvr>
                                      <p:to>
                                        <p:strVal val="visible"/>
                                      </p:to>
                                    </p:set>
                                    <p:anim calcmode="lin" valueType="num">
                                      <p:cBhvr>
                                        <p:cTn id="7" dur="500" fill="hold"/>
                                        <p:tgtEl>
                                          <p:spTgt spid="29811"/>
                                        </p:tgtEl>
                                        <p:attrNameLst>
                                          <p:attrName>ppt_w</p:attrName>
                                        </p:attrNameLst>
                                      </p:cBhvr>
                                      <p:tavLst>
                                        <p:tav tm="0">
                                          <p:val>
                                            <p:fltVal val="0"/>
                                          </p:val>
                                        </p:tav>
                                        <p:tav tm="100000">
                                          <p:val>
                                            <p:strVal val="#ppt_w"/>
                                          </p:val>
                                        </p:tav>
                                      </p:tavLst>
                                    </p:anim>
                                    <p:anim calcmode="lin" valueType="num">
                                      <p:cBhvr>
                                        <p:cTn id="8" dur="500" fill="hold"/>
                                        <p:tgtEl>
                                          <p:spTgt spid="29811"/>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grpId="0" nodeType="clickEffect" nodePh="1">
                                  <p:stCondLst>
                                    <p:cond delay="0"/>
                                  </p:stCondLst>
                                  <p:endCondLst>
                                    <p:cond evt="begin" delay="0">
                                      <p:tn val="11"/>
                                    </p:cond>
                                  </p:endCondLst>
                                  <p:childTnLst>
                                    <p:set>
                                      <p:cBhvr>
                                        <p:cTn id="12" dur="1" fill="hold">
                                          <p:stCondLst>
                                            <p:cond delay="0"/>
                                          </p:stCondLst>
                                        </p:cTn>
                                        <p:tgtEl>
                                          <p:spTgt spid="29698"/>
                                        </p:tgtEl>
                                        <p:attrNameLst>
                                          <p:attrName>style.visibility</p:attrName>
                                        </p:attrNameLst>
                                      </p:cBhvr>
                                      <p:to>
                                        <p:strVal val="visible"/>
                                      </p:to>
                                    </p:set>
                                    <p:animEffect transition="in" filter="blinds(horizontal)">
                                      <p:cBhvr>
                                        <p:cTn id="13" dur="500"/>
                                        <p:tgtEl>
                                          <p:spTgt spid="29698"/>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9719"/>
                                        </p:tgtEl>
                                        <p:attrNameLst>
                                          <p:attrName>style.visibility</p:attrName>
                                        </p:attrNameLst>
                                      </p:cBhvr>
                                      <p:to>
                                        <p:strVal val="visible"/>
                                      </p:to>
                                    </p:set>
                                    <p:animEffect transition="in" filter="blinds(horizontal)">
                                      <p:cBhvr>
                                        <p:cTn id="16" dur="500"/>
                                        <p:tgtEl>
                                          <p:spTgt spid="2971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29736"/>
                                        </p:tgtEl>
                                        <p:attrNameLst>
                                          <p:attrName>style.visibility</p:attrName>
                                        </p:attrNameLst>
                                      </p:cBhvr>
                                      <p:to>
                                        <p:strVal val="visible"/>
                                      </p:to>
                                    </p:set>
                                    <p:anim calcmode="lin" valueType="num">
                                      <p:cBhvr>
                                        <p:cTn id="21" dur="500" fill="hold"/>
                                        <p:tgtEl>
                                          <p:spTgt spid="29736"/>
                                        </p:tgtEl>
                                        <p:attrNameLst>
                                          <p:attrName>ppt_w</p:attrName>
                                        </p:attrNameLst>
                                      </p:cBhvr>
                                      <p:tavLst>
                                        <p:tav tm="0">
                                          <p:val>
                                            <p:fltVal val="0"/>
                                          </p:val>
                                        </p:tav>
                                        <p:tav tm="100000">
                                          <p:val>
                                            <p:strVal val="#ppt_w"/>
                                          </p:val>
                                        </p:tav>
                                      </p:tavLst>
                                    </p:anim>
                                    <p:anim calcmode="lin" valueType="num">
                                      <p:cBhvr>
                                        <p:cTn id="22" dur="500" fill="hold"/>
                                        <p:tgtEl>
                                          <p:spTgt spid="29736"/>
                                        </p:tgtEl>
                                        <p:attrNameLst>
                                          <p:attrName>ppt_h</p:attrName>
                                        </p:attrNameLst>
                                      </p:cBhvr>
                                      <p:tavLst>
                                        <p:tav tm="0">
                                          <p:val>
                                            <p:fltVal val="0"/>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xit" presetSubtype="10" fill="hold" grpId="1" nodeType="clickEffect" nodePh="1">
                                  <p:stCondLst>
                                    <p:cond delay="0"/>
                                  </p:stCondLst>
                                  <p:endCondLst>
                                    <p:cond evt="begin" delay="0">
                                      <p:tn val="25"/>
                                    </p:cond>
                                  </p:endCondLst>
                                  <p:childTnLst>
                                    <p:animEffect transition="out" filter="blinds(horizontal)">
                                      <p:cBhvr>
                                        <p:cTn id="26" dur="500"/>
                                        <p:tgtEl>
                                          <p:spTgt spid="29698"/>
                                        </p:tgtEl>
                                      </p:cBhvr>
                                    </p:animEffect>
                                    <p:set>
                                      <p:cBhvr>
                                        <p:cTn id="27" dur="1" fill="hold">
                                          <p:stCondLst>
                                            <p:cond delay="499"/>
                                          </p:stCondLst>
                                        </p:cTn>
                                        <p:tgtEl>
                                          <p:spTgt spid="29698"/>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nodePh="1">
                                  <p:stCondLst>
                                    <p:cond delay="0"/>
                                  </p:stCondLst>
                                  <p:endCondLst>
                                    <p:cond evt="begin" delay="0">
                                      <p:tn val="30"/>
                                    </p:cond>
                                  </p:endCondLst>
                                  <p:childTnLst>
                                    <p:set>
                                      <p:cBhvr>
                                        <p:cTn id="31" dur="1" fill="hold">
                                          <p:stCondLst>
                                            <p:cond delay="0"/>
                                          </p:stCondLst>
                                        </p:cTn>
                                        <p:tgtEl>
                                          <p:spTgt spid="29779"/>
                                        </p:tgtEl>
                                        <p:attrNameLst>
                                          <p:attrName>style.visibility</p:attrName>
                                        </p:attrNameLst>
                                      </p:cBhvr>
                                      <p:to>
                                        <p:strVal val="visible"/>
                                      </p:to>
                                    </p:set>
                                    <p:animEffect transition="in" filter="diamond(in)">
                                      <p:cBhvr>
                                        <p:cTn id="32" dur="2000"/>
                                        <p:tgtEl>
                                          <p:spTgt spid="29779"/>
                                        </p:tgtEl>
                                      </p:cBhvr>
                                    </p:animEffect>
                                  </p:childTnLst>
                                </p:cTn>
                              </p:par>
                              <p:par>
                                <p:cTn id="33" presetID="8" presetClass="entr" presetSubtype="16" fill="hold" grpId="0" nodeType="withEffect">
                                  <p:stCondLst>
                                    <p:cond delay="0"/>
                                  </p:stCondLst>
                                  <p:childTnLst>
                                    <p:set>
                                      <p:cBhvr>
                                        <p:cTn id="34" dur="1" fill="hold">
                                          <p:stCondLst>
                                            <p:cond delay="0"/>
                                          </p:stCondLst>
                                        </p:cTn>
                                        <p:tgtEl>
                                          <p:spTgt spid="29802"/>
                                        </p:tgtEl>
                                        <p:attrNameLst>
                                          <p:attrName>style.visibility</p:attrName>
                                        </p:attrNameLst>
                                      </p:cBhvr>
                                      <p:to>
                                        <p:strVal val="visible"/>
                                      </p:to>
                                    </p:set>
                                    <p:animEffect transition="in" filter="diamond(in)">
                                      <p:cBhvr>
                                        <p:cTn id="35" dur="2000"/>
                                        <p:tgtEl>
                                          <p:spTgt spid="29802"/>
                                        </p:tgtEl>
                                      </p:cBhvr>
                                    </p:animEffect>
                                  </p:childTnLst>
                                </p:cTn>
                              </p:par>
                              <p:par>
                                <p:cTn id="36" presetID="8" presetClass="entr" presetSubtype="16" fill="hold" grpId="0" nodeType="withEffect">
                                  <p:stCondLst>
                                    <p:cond delay="0"/>
                                  </p:stCondLst>
                                  <p:childTnLst>
                                    <p:set>
                                      <p:cBhvr>
                                        <p:cTn id="37" dur="1" fill="hold">
                                          <p:stCondLst>
                                            <p:cond delay="0"/>
                                          </p:stCondLst>
                                        </p:cTn>
                                        <p:tgtEl>
                                          <p:spTgt spid="29804"/>
                                        </p:tgtEl>
                                        <p:attrNameLst>
                                          <p:attrName>style.visibility</p:attrName>
                                        </p:attrNameLst>
                                      </p:cBhvr>
                                      <p:to>
                                        <p:strVal val="visible"/>
                                      </p:to>
                                    </p:set>
                                    <p:animEffect transition="in" filter="diamond(in)">
                                      <p:cBhvr>
                                        <p:cTn id="38" dur="2000"/>
                                        <p:tgtEl>
                                          <p:spTgt spid="29804"/>
                                        </p:tgtEl>
                                      </p:cBhvr>
                                    </p:animEffect>
                                  </p:childTnLst>
                                </p:cTn>
                              </p:par>
                              <p:par>
                                <p:cTn id="39" presetID="8" presetClass="entr" presetSubtype="16" fill="hold" grpId="0" nodeType="withEffect">
                                  <p:stCondLst>
                                    <p:cond delay="0"/>
                                  </p:stCondLst>
                                  <p:childTnLst>
                                    <p:set>
                                      <p:cBhvr>
                                        <p:cTn id="40" dur="1" fill="hold">
                                          <p:stCondLst>
                                            <p:cond delay="0"/>
                                          </p:stCondLst>
                                        </p:cTn>
                                        <p:tgtEl>
                                          <p:spTgt spid="29807"/>
                                        </p:tgtEl>
                                        <p:attrNameLst>
                                          <p:attrName>style.visibility</p:attrName>
                                        </p:attrNameLst>
                                      </p:cBhvr>
                                      <p:to>
                                        <p:strVal val="visible"/>
                                      </p:to>
                                    </p:set>
                                    <p:animEffect transition="in" filter="diamond(in)">
                                      <p:cBhvr>
                                        <p:cTn id="41" dur="2000"/>
                                        <p:tgtEl>
                                          <p:spTgt spid="29807"/>
                                        </p:tgtEl>
                                      </p:cBhvr>
                                    </p:animEffect>
                                  </p:childTnLst>
                                </p:cTn>
                              </p:par>
                              <p:par>
                                <p:cTn id="42" presetID="8" presetClass="entr" presetSubtype="16" fill="hold" grpId="0" nodeType="withEffect">
                                  <p:stCondLst>
                                    <p:cond delay="0"/>
                                  </p:stCondLst>
                                  <p:childTnLst>
                                    <p:set>
                                      <p:cBhvr>
                                        <p:cTn id="43" dur="1" fill="hold">
                                          <p:stCondLst>
                                            <p:cond delay="0"/>
                                          </p:stCondLst>
                                        </p:cTn>
                                        <p:tgtEl>
                                          <p:spTgt spid="29803"/>
                                        </p:tgtEl>
                                        <p:attrNameLst>
                                          <p:attrName>style.visibility</p:attrName>
                                        </p:attrNameLst>
                                      </p:cBhvr>
                                      <p:to>
                                        <p:strVal val="visible"/>
                                      </p:to>
                                    </p:set>
                                    <p:animEffect transition="in" filter="diamond(in)">
                                      <p:cBhvr>
                                        <p:cTn id="44" dur="2000"/>
                                        <p:tgtEl>
                                          <p:spTgt spid="29803"/>
                                        </p:tgtEl>
                                      </p:cBhvr>
                                    </p:animEffect>
                                  </p:childTnLst>
                                </p:cTn>
                              </p:par>
                              <p:par>
                                <p:cTn id="45" presetID="8" presetClass="entr" presetSubtype="16" fill="hold" grpId="0" nodeType="withEffect">
                                  <p:stCondLst>
                                    <p:cond delay="0"/>
                                  </p:stCondLst>
                                  <p:childTnLst>
                                    <p:set>
                                      <p:cBhvr>
                                        <p:cTn id="46" dur="1" fill="hold">
                                          <p:stCondLst>
                                            <p:cond delay="0"/>
                                          </p:stCondLst>
                                        </p:cTn>
                                        <p:tgtEl>
                                          <p:spTgt spid="29806"/>
                                        </p:tgtEl>
                                        <p:attrNameLst>
                                          <p:attrName>style.visibility</p:attrName>
                                        </p:attrNameLst>
                                      </p:cBhvr>
                                      <p:to>
                                        <p:strVal val="visible"/>
                                      </p:to>
                                    </p:set>
                                    <p:animEffect transition="in" filter="diamond(in)">
                                      <p:cBhvr>
                                        <p:cTn id="47" dur="2000"/>
                                        <p:tgtEl>
                                          <p:spTgt spid="29806"/>
                                        </p:tgtEl>
                                      </p:cBhvr>
                                    </p:animEffect>
                                  </p:childTnLst>
                                </p:cTn>
                              </p:par>
                              <p:par>
                                <p:cTn id="48" presetID="8" presetClass="entr" presetSubtype="16" fill="hold" grpId="0" nodeType="withEffect">
                                  <p:stCondLst>
                                    <p:cond delay="0"/>
                                  </p:stCondLst>
                                  <p:childTnLst>
                                    <p:set>
                                      <p:cBhvr>
                                        <p:cTn id="49" dur="1" fill="hold">
                                          <p:stCondLst>
                                            <p:cond delay="0"/>
                                          </p:stCondLst>
                                        </p:cTn>
                                        <p:tgtEl>
                                          <p:spTgt spid="29805"/>
                                        </p:tgtEl>
                                        <p:attrNameLst>
                                          <p:attrName>style.visibility</p:attrName>
                                        </p:attrNameLst>
                                      </p:cBhvr>
                                      <p:to>
                                        <p:strVal val="visible"/>
                                      </p:to>
                                    </p:set>
                                    <p:animEffect transition="in" filter="diamond(in)">
                                      <p:cBhvr>
                                        <p:cTn id="50" dur="2000"/>
                                        <p:tgtEl>
                                          <p:spTgt spid="29805"/>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 presetClass="exit" presetSubtype="16" fill="hold" nodeType="clickEffect">
                                  <p:stCondLst>
                                    <p:cond delay="0"/>
                                  </p:stCondLst>
                                  <p:childTnLst>
                                    <p:animEffect transition="out" filter="box(in)">
                                      <p:cBhvr>
                                        <p:cTn id="54" dur="500"/>
                                        <p:tgtEl>
                                          <p:spTgt spid="29719"/>
                                        </p:tgtEl>
                                      </p:cBhvr>
                                    </p:animEffect>
                                    <p:set>
                                      <p:cBhvr>
                                        <p:cTn id="55" dur="1" fill="hold">
                                          <p:stCondLst>
                                            <p:cond delay="499"/>
                                          </p:stCondLst>
                                        </p:cTn>
                                        <p:tgtEl>
                                          <p:spTgt spid="29719"/>
                                        </p:tgtEl>
                                        <p:attrNameLst>
                                          <p:attrName>style.visibility</p:attrName>
                                        </p:attrNameLst>
                                      </p:cBhvr>
                                      <p:to>
                                        <p:strVal val="hidden"/>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8" presetClass="entr" presetSubtype="16" fill="hold" grpId="0" nodeType="clickEffect">
                                  <p:stCondLst>
                                    <p:cond delay="0"/>
                                  </p:stCondLst>
                                  <p:childTnLst>
                                    <p:set>
                                      <p:cBhvr>
                                        <p:cTn id="59" dur="1" fill="hold">
                                          <p:stCondLst>
                                            <p:cond delay="0"/>
                                          </p:stCondLst>
                                        </p:cTn>
                                        <p:tgtEl>
                                          <p:spTgt spid="29780"/>
                                        </p:tgtEl>
                                        <p:attrNameLst>
                                          <p:attrName>style.visibility</p:attrName>
                                        </p:attrNameLst>
                                      </p:cBhvr>
                                      <p:to>
                                        <p:strVal val="visible"/>
                                      </p:to>
                                    </p:set>
                                    <p:animEffect transition="in" filter="diamond(in)">
                                      <p:cBhvr>
                                        <p:cTn id="60" dur="2000"/>
                                        <p:tgtEl>
                                          <p:spTgt spid="29780"/>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8" presetClass="entr" presetSubtype="16" fill="hold" grpId="0" nodeType="clickEffect">
                                  <p:stCondLst>
                                    <p:cond delay="0"/>
                                  </p:stCondLst>
                                  <p:childTnLst>
                                    <p:set>
                                      <p:cBhvr>
                                        <p:cTn id="64" dur="1" fill="hold">
                                          <p:stCondLst>
                                            <p:cond delay="0"/>
                                          </p:stCondLst>
                                        </p:cTn>
                                        <p:tgtEl>
                                          <p:spTgt spid="29781"/>
                                        </p:tgtEl>
                                        <p:attrNameLst>
                                          <p:attrName>style.visibility</p:attrName>
                                        </p:attrNameLst>
                                      </p:cBhvr>
                                      <p:to>
                                        <p:strVal val="visible"/>
                                      </p:to>
                                    </p:set>
                                    <p:animEffect transition="in" filter="diamond(in)">
                                      <p:cBhvr>
                                        <p:cTn id="65" dur="2000"/>
                                        <p:tgtEl>
                                          <p:spTgt spid="29781"/>
                                        </p:tgtEl>
                                      </p:cBhvr>
                                    </p:animEffect>
                                  </p:childTnLst>
                                </p:cTn>
                              </p:par>
                              <p:par>
                                <p:cTn id="66" presetID="8" presetClass="entr" presetSubtype="16" fill="hold" grpId="0" nodeType="withEffect">
                                  <p:stCondLst>
                                    <p:cond delay="0"/>
                                  </p:stCondLst>
                                  <p:childTnLst>
                                    <p:set>
                                      <p:cBhvr>
                                        <p:cTn id="67" dur="1" fill="hold">
                                          <p:stCondLst>
                                            <p:cond delay="0"/>
                                          </p:stCondLst>
                                        </p:cTn>
                                        <p:tgtEl>
                                          <p:spTgt spid="29782"/>
                                        </p:tgtEl>
                                        <p:attrNameLst>
                                          <p:attrName>style.visibility</p:attrName>
                                        </p:attrNameLst>
                                      </p:cBhvr>
                                      <p:to>
                                        <p:strVal val="visible"/>
                                      </p:to>
                                    </p:set>
                                    <p:animEffect transition="in" filter="diamond(in)">
                                      <p:cBhvr>
                                        <p:cTn id="68" dur="2000"/>
                                        <p:tgtEl>
                                          <p:spTgt spid="29782"/>
                                        </p:tgtEl>
                                      </p:cBhvr>
                                    </p:animEffect>
                                  </p:childTnLst>
                                </p:cTn>
                              </p:par>
                              <p:par>
                                <p:cTn id="69" presetID="8" presetClass="entr" presetSubtype="16" fill="hold" grpId="0" nodeType="withEffect">
                                  <p:stCondLst>
                                    <p:cond delay="0"/>
                                  </p:stCondLst>
                                  <p:childTnLst>
                                    <p:set>
                                      <p:cBhvr>
                                        <p:cTn id="70" dur="1" fill="hold">
                                          <p:stCondLst>
                                            <p:cond delay="0"/>
                                          </p:stCondLst>
                                        </p:cTn>
                                        <p:tgtEl>
                                          <p:spTgt spid="29783"/>
                                        </p:tgtEl>
                                        <p:attrNameLst>
                                          <p:attrName>style.visibility</p:attrName>
                                        </p:attrNameLst>
                                      </p:cBhvr>
                                      <p:to>
                                        <p:strVal val="visible"/>
                                      </p:to>
                                    </p:set>
                                    <p:animEffect transition="in" filter="diamond(in)">
                                      <p:cBhvr>
                                        <p:cTn id="71" dur="2000"/>
                                        <p:tgtEl>
                                          <p:spTgt spid="29783"/>
                                        </p:tgtEl>
                                      </p:cBhvr>
                                    </p:animEffect>
                                  </p:childTnLst>
                                </p:cTn>
                              </p:par>
                              <p:par>
                                <p:cTn id="72" presetID="8" presetClass="entr" presetSubtype="16" fill="hold" grpId="0" nodeType="withEffect">
                                  <p:stCondLst>
                                    <p:cond delay="0"/>
                                  </p:stCondLst>
                                  <p:childTnLst>
                                    <p:set>
                                      <p:cBhvr>
                                        <p:cTn id="73" dur="1" fill="hold">
                                          <p:stCondLst>
                                            <p:cond delay="0"/>
                                          </p:stCondLst>
                                        </p:cTn>
                                        <p:tgtEl>
                                          <p:spTgt spid="29784"/>
                                        </p:tgtEl>
                                        <p:attrNameLst>
                                          <p:attrName>style.visibility</p:attrName>
                                        </p:attrNameLst>
                                      </p:cBhvr>
                                      <p:to>
                                        <p:strVal val="visible"/>
                                      </p:to>
                                    </p:set>
                                    <p:animEffect transition="in" filter="diamond(in)">
                                      <p:cBhvr>
                                        <p:cTn id="74" dur="2000"/>
                                        <p:tgtEl>
                                          <p:spTgt spid="29784"/>
                                        </p:tgtEl>
                                      </p:cBhvr>
                                    </p:animEffect>
                                  </p:childTnLst>
                                </p:cTn>
                              </p:par>
                              <p:par>
                                <p:cTn id="75" presetID="8" presetClass="entr" presetSubtype="16" fill="hold" grpId="0" nodeType="withEffect">
                                  <p:stCondLst>
                                    <p:cond delay="0"/>
                                  </p:stCondLst>
                                  <p:childTnLst>
                                    <p:set>
                                      <p:cBhvr>
                                        <p:cTn id="76" dur="1" fill="hold">
                                          <p:stCondLst>
                                            <p:cond delay="0"/>
                                          </p:stCondLst>
                                        </p:cTn>
                                        <p:tgtEl>
                                          <p:spTgt spid="29785"/>
                                        </p:tgtEl>
                                        <p:attrNameLst>
                                          <p:attrName>style.visibility</p:attrName>
                                        </p:attrNameLst>
                                      </p:cBhvr>
                                      <p:to>
                                        <p:strVal val="visible"/>
                                      </p:to>
                                    </p:set>
                                    <p:animEffect transition="in" filter="diamond(in)">
                                      <p:cBhvr>
                                        <p:cTn id="77" dur="2000"/>
                                        <p:tgtEl>
                                          <p:spTgt spid="29785"/>
                                        </p:tgtEl>
                                      </p:cBhvr>
                                    </p:animEffect>
                                  </p:childTnLst>
                                </p:cTn>
                              </p:par>
                              <p:par>
                                <p:cTn id="78" presetID="8" presetClass="entr" presetSubtype="16" fill="hold" grpId="0" nodeType="withEffect">
                                  <p:stCondLst>
                                    <p:cond delay="0"/>
                                  </p:stCondLst>
                                  <p:childTnLst>
                                    <p:set>
                                      <p:cBhvr>
                                        <p:cTn id="79" dur="1" fill="hold">
                                          <p:stCondLst>
                                            <p:cond delay="0"/>
                                          </p:stCondLst>
                                        </p:cTn>
                                        <p:tgtEl>
                                          <p:spTgt spid="29786"/>
                                        </p:tgtEl>
                                        <p:attrNameLst>
                                          <p:attrName>style.visibility</p:attrName>
                                        </p:attrNameLst>
                                      </p:cBhvr>
                                      <p:to>
                                        <p:strVal val="visible"/>
                                      </p:to>
                                    </p:set>
                                    <p:animEffect transition="in" filter="diamond(in)">
                                      <p:cBhvr>
                                        <p:cTn id="80" dur="2000"/>
                                        <p:tgtEl>
                                          <p:spTgt spid="29786"/>
                                        </p:tgtEl>
                                      </p:cBhvr>
                                    </p:animEffect>
                                  </p:childTnLst>
                                </p:cTn>
                              </p:par>
                              <p:par>
                                <p:cTn id="81" presetID="8" presetClass="entr" presetSubtype="16" fill="hold" grpId="0" nodeType="withEffect">
                                  <p:stCondLst>
                                    <p:cond delay="0"/>
                                  </p:stCondLst>
                                  <p:childTnLst>
                                    <p:set>
                                      <p:cBhvr>
                                        <p:cTn id="82" dur="1" fill="hold">
                                          <p:stCondLst>
                                            <p:cond delay="0"/>
                                          </p:stCondLst>
                                        </p:cTn>
                                        <p:tgtEl>
                                          <p:spTgt spid="29787"/>
                                        </p:tgtEl>
                                        <p:attrNameLst>
                                          <p:attrName>style.visibility</p:attrName>
                                        </p:attrNameLst>
                                      </p:cBhvr>
                                      <p:to>
                                        <p:strVal val="visible"/>
                                      </p:to>
                                    </p:set>
                                    <p:animEffect transition="in" filter="diamond(in)">
                                      <p:cBhvr>
                                        <p:cTn id="83" dur="2000"/>
                                        <p:tgtEl>
                                          <p:spTgt spid="297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8" grpId="1"/>
      <p:bldP spid="29719" grpId="0"/>
      <p:bldP spid="29736" grpId="0" animBg="1"/>
      <p:bldP spid="29779" grpId="0"/>
      <p:bldP spid="29780" grpId="0"/>
      <p:bldP spid="29781" grpId="0" animBg="1"/>
      <p:bldP spid="29782" grpId="0" animBg="1"/>
      <p:bldP spid="29783" grpId="0" animBg="1"/>
      <p:bldP spid="29784" grpId="0" animBg="1"/>
      <p:bldP spid="29785" grpId="0" animBg="1"/>
      <p:bldP spid="29786" grpId="0" animBg="1"/>
      <p:bldP spid="29787" grpId="0" animBg="1"/>
      <p:bldP spid="29802" grpId="0"/>
      <p:bldP spid="29803" grpId="0"/>
      <p:bldP spid="29804" grpId="0"/>
      <p:bldP spid="29805" grpId="0"/>
      <p:bldP spid="29806" grpId="0"/>
      <p:bldP spid="29807" grpId="0"/>
      <p:bldP spid="298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228600" y="4038600"/>
            <a:ext cx="8915400" cy="2819400"/>
          </a:xfrm>
          <a:solidFill>
            <a:schemeClr val="tx1"/>
          </a:solidFill>
          <a:ln>
            <a:solidFill>
              <a:schemeClr val="tx1"/>
            </a:solidFill>
            <a:miter lim="800000"/>
            <a:headEnd/>
            <a:tailEnd/>
          </a:ln>
        </p:spPr>
        <p:txBody>
          <a:bodyPr/>
          <a:lstStyle/>
          <a:p>
            <a:pPr algn="just" eaLnBrk="1" hangingPunct="1">
              <a:lnSpc>
                <a:spcPct val="80000"/>
              </a:lnSpc>
              <a:defRPr/>
            </a:pPr>
            <a:r>
              <a:rPr lang="en-US" sz="2400" b="1" smtClean="0">
                <a:solidFill>
                  <a:schemeClr val="bg2"/>
                </a:solidFill>
                <a:effectLst>
                  <a:outerShdw blurRad="38100" dist="38100" dir="2700000" algn="tl">
                    <a:srgbClr val="C0C0C0"/>
                  </a:outerShdw>
                </a:effectLst>
              </a:rPr>
              <a:t>Trần Quốc Tuấn quê làng Tức Mặc, huyện Mỹ Lộc, phủ Xuân Trường, tỉnh Nam Định, con của An Sinh Vương Trần Liễu, là tôn thất nhà Trần nên ông được phong Hưng Đạo Vương ngay từ khi còn nhỏ tuổi.</a:t>
            </a:r>
          </a:p>
          <a:p>
            <a:pPr algn="just" eaLnBrk="1" hangingPunct="1">
              <a:lnSpc>
                <a:spcPct val="80000"/>
              </a:lnSpc>
              <a:defRPr/>
            </a:pPr>
            <a:r>
              <a:rPr lang="en-US" sz="2400" b="1" smtClean="0">
                <a:solidFill>
                  <a:schemeClr val="bg2"/>
                </a:solidFill>
                <a:effectLst>
                  <a:outerShdw blurRad="38100" dist="38100" dir="2700000" algn="tl">
                    <a:srgbClr val="C0C0C0"/>
                  </a:outerShdw>
                </a:effectLst>
              </a:rPr>
              <a:t>Trần Quốc Tuấn là đệ nhất công thần nhà Trần, hai lần chiến thắng cuộc xâm lăng của quân Nguyên - Mông. Ông là người được xếp vào hàng danh nhân quân sự trên thế giới.Để kính trọng ông nhân dân dành cho ông nhiều tên gọi khác nhau</a:t>
            </a:r>
          </a:p>
        </p:txBody>
      </p:sp>
      <p:pic>
        <p:nvPicPr>
          <p:cNvPr id="7171" name="Picture 4" descr="tranquoctuan"/>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181600" y="0"/>
            <a:ext cx="3386138" cy="381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2" name="Picture 5" descr="tran_hung_dao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7200" y="0"/>
            <a:ext cx="4191000" cy="3854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0" y="2209800"/>
            <a:ext cx="9448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spcBef>
                <a:spcPct val="50000"/>
              </a:spcBef>
              <a:buClrTx/>
              <a:buSzTx/>
              <a:buFontTx/>
              <a:buNone/>
            </a:pPr>
            <a:r>
              <a:rPr lang="en-US" altLang="en-US" sz="2000" b="1">
                <a:solidFill>
                  <a:srgbClr val="00FF00"/>
                </a:solidFill>
                <a:latin typeface="VNI-Times" pitchFamily="2" charset="0"/>
              </a:rPr>
              <a:t>2) Ñoïc ñoaïn vaên sau:</a:t>
            </a:r>
          </a:p>
        </p:txBody>
      </p:sp>
      <p:sp>
        <p:nvSpPr>
          <p:cNvPr id="43012" name="Text Box 4"/>
          <p:cNvSpPr txBox="1">
            <a:spLocks noChangeArrowheads="1"/>
          </p:cNvSpPr>
          <p:nvPr/>
        </p:nvSpPr>
        <p:spPr bwMode="auto">
          <a:xfrm>
            <a:off x="85725" y="2667000"/>
            <a:ext cx="8929688" cy="3313113"/>
          </a:xfrm>
          <a:prstGeom prst="rect">
            <a:avLst/>
          </a:prstGeom>
          <a:noFill/>
          <a:ln w="38100">
            <a:solidFill>
              <a:srgbClr val="FFFF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107950" indent="-107950">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lgn="just" eaLnBrk="1" hangingPunct="1">
              <a:spcBef>
                <a:spcPct val="50000"/>
              </a:spcBef>
              <a:buClrTx/>
              <a:buSzTx/>
              <a:buFontTx/>
              <a:buNone/>
            </a:pPr>
            <a:r>
              <a:rPr lang="en-US" altLang="en-US" sz="2200">
                <a:solidFill>
                  <a:schemeClr val="folHlink"/>
                </a:solidFill>
                <a:latin typeface="VNI-Times" pitchFamily="2" charset="0"/>
              </a:rPr>
              <a:t>      </a:t>
            </a:r>
            <a:r>
              <a:rPr lang="en-US" altLang="en-US" sz="2200">
                <a:latin typeface="VNI-Times" pitchFamily="2" charset="0"/>
              </a:rPr>
              <a:t>Ñaõ maáy naêm vaøo Vöông phuû Vaïn Kieáp, soáng gaàn Höng Ñaïo Vöông, chaøng thö sinh hoï Tröông thaáy Höng Ñaïo Vöông luoân ñieàm tónh.   Khoâng ñieàu gì khieán Höng Ñaïo Vöông coù theå roái trí.   Höng Ñaïo Vöông khoâng queân moät trong nhöõng ñieàu heä troïng ñeå laøm neân chieán thaéng laø phaûi coá keát loøng ngöôøi.   Chuyeán naøy, Höng Ñaïo Vöông lai kinh cuøng nhaø vua döï  Hoäi nghò Dieân Hoàng.  Töø ñaáy, Höng Ñaïo Vöông seõ ñi thaúng ra chieán traän.                                                                            Vaøo choán gian nguy, tröôùc vaän nöôùc ngaøn caân treo sôïi toùc maø Höng Ñaïo Vöông vaãn bình thaûn, töï tin, ñónh ñaïc ñeán laï luøng . </a:t>
            </a:r>
          </a:p>
          <a:p>
            <a:pPr algn="just" eaLnBrk="1" hangingPunct="1">
              <a:spcBef>
                <a:spcPct val="50000"/>
              </a:spcBef>
              <a:buClrTx/>
              <a:buSzTx/>
              <a:buFontTx/>
              <a:buNone/>
            </a:pPr>
            <a:r>
              <a:rPr lang="en-US" altLang="en-US" sz="2200">
                <a:solidFill>
                  <a:schemeClr val="folHlink"/>
                </a:solidFill>
                <a:latin typeface="VNI-Times" pitchFamily="2" charset="0"/>
              </a:rPr>
              <a:t>                                                                                                                    </a:t>
            </a:r>
            <a:endParaRPr lang="en-US" altLang="en-US" sz="2200">
              <a:solidFill>
                <a:srgbClr val="000000"/>
              </a:solidFill>
              <a:latin typeface="VNI-Times" pitchFamily="2" charset="0"/>
            </a:endParaRPr>
          </a:p>
        </p:txBody>
      </p:sp>
      <p:pic>
        <p:nvPicPr>
          <p:cNvPr id="43053" name="Picture 45" descr="zeichen9"/>
          <p:cNvPicPr>
            <a:picLocks noChangeAspect="1" noChangeArrowheads="1" noCrop="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5943600"/>
            <a:ext cx="773113"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3054" name="Text Box 46"/>
          <p:cNvSpPr txBox="1">
            <a:spLocks noChangeArrowheads="1"/>
          </p:cNvSpPr>
          <p:nvPr/>
        </p:nvSpPr>
        <p:spPr bwMode="auto">
          <a:xfrm>
            <a:off x="457200" y="6096000"/>
            <a:ext cx="8839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spcBef>
                <a:spcPct val="50000"/>
              </a:spcBef>
              <a:buClrTx/>
              <a:buSzTx/>
              <a:buFontTx/>
              <a:buNone/>
            </a:pPr>
            <a:r>
              <a:rPr lang="en-US" altLang="en-US" sz="2000" b="1">
                <a:latin typeface=".VnArial" pitchFamily="34" charset="0"/>
              </a:rPr>
              <a:t>       </a:t>
            </a:r>
            <a:r>
              <a:rPr lang="en-US" altLang="en-US" sz="2000" b="1">
                <a:solidFill>
                  <a:schemeClr val="hlink"/>
                </a:solidFill>
                <a:latin typeface="VNI-Times" pitchFamily="2" charset="0"/>
              </a:rPr>
              <a:t>Trong ñoaïn vaên naøy nhöõng töø ngöõ naøo ñöôïc laëp laïi nhieàu laàn?</a:t>
            </a:r>
          </a:p>
        </p:txBody>
      </p:sp>
      <p:sp>
        <p:nvSpPr>
          <p:cNvPr id="43055" name="Text Box 47"/>
          <p:cNvSpPr txBox="1">
            <a:spLocks noChangeArrowheads="1"/>
          </p:cNvSpPr>
          <p:nvPr/>
        </p:nvSpPr>
        <p:spPr bwMode="auto">
          <a:xfrm>
            <a:off x="61913" y="2667000"/>
            <a:ext cx="8929687" cy="3313113"/>
          </a:xfrm>
          <a:prstGeom prst="rect">
            <a:avLst/>
          </a:prstGeom>
          <a:noFill/>
          <a:ln w="38100">
            <a:solidFill>
              <a:srgbClr val="FFFF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107950" indent="-107950">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lgn="just" eaLnBrk="1" hangingPunct="1">
              <a:spcBef>
                <a:spcPct val="50000"/>
              </a:spcBef>
              <a:buClrTx/>
              <a:buSzTx/>
              <a:buFontTx/>
              <a:buNone/>
            </a:pPr>
            <a:r>
              <a:rPr lang="en-US" altLang="en-US" sz="2200">
                <a:solidFill>
                  <a:schemeClr val="folHlink"/>
                </a:solidFill>
                <a:latin typeface="VNI-Times" pitchFamily="2" charset="0"/>
              </a:rPr>
              <a:t>      Ñaõ maáy naêm vaøo Vöông phuû Vaïn Kieáp, soáng gaàn Höng Ñaïo Vöông, chaøng thö sinh hoï Tröông thaáy </a:t>
            </a:r>
            <a:r>
              <a:rPr lang="en-US" altLang="en-US" sz="2200">
                <a:solidFill>
                  <a:srgbClr val="FF0000"/>
                </a:solidFill>
                <a:latin typeface="VNI-Times" pitchFamily="2" charset="0"/>
              </a:rPr>
              <a:t>Höng Ñaïo Vöông</a:t>
            </a:r>
            <a:r>
              <a:rPr lang="en-US" altLang="en-US" sz="2200">
                <a:solidFill>
                  <a:schemeClr val="folHlink"/>
                </a:solidFill>
                <a:latin typeface="VNI-Times" pitchFamily="2" charset="0"/>
              </a:rPr>
              <a:t> luoân ñieàm tónh.   Khoâng ñieàu gì khieán </a:t>
            </a:r>
            <a:r>
              <a:rPr lang="en-US" altLang="en-US" sz="2200">
                <a:solidFill>
                  <a:srgbClr val="FF0000"/>
                </a:solidFill>
                <a:latin typeface="VNI-Times" pitchFamily="2" charset="0"/>
              </a:rPr>
              <a:t>Höng Ñaïo Vöông</a:t>
            </a:r>
            <a:r>
              <a:rPr lang="en-US" altLang="en-US" sz="2200">
                <a:solidFill>
                  <a:schemeClr val="folHlink"/>
                </a:solidFill>
                <a:latin typeface="VNI-Times" pitchFamily="2" charset="0"/>
              </a:rPr>
              <a:t> coù theå roái trí.   </a:t>
            </a:r>
            <a:r>
              <a:rPr lang="en-US" altLang="en-US" sz="2200">
                <a:solidFill>
                  <a:srgbClr val="FF0000"/>
                </a:solidFill>
                <a:latin typeface="VNI-Times" pitchFamily="2" charset="0"/>
              </a:rPr>
              <a:t>Höng Ñaïo Vöông</a:t>
            </a:r>
            <a:r>
              <a:rPr lang="en-US" altLang="en-US" sz="2200">
                <a:solidFill>
                  <a:schemeClr val="folHlink"/>
                </a:solidFill>
                <a:latin typeface="VNI-Times" pitchFamily="2" charset="0"/>
              </a:rPr>
              <a:t> khoâng queân moät trong nhöõng ñieàu heä troïng ñeå laøm neân chieán thaéng laø phaûi coá keát loøng ngöôøi.   Chuyeán naøy, </a:t>
            </a:r>
            <a:r>
              <a:rPr lang="en-US" altLang="en-US" sz="2200">
                <a:solidFill>
                  <a:srgbClr val="FF0000"/>
                </a:solidFill>
                <a:latin typeface="VNI-Times" pitchFamily="2" charset="0"/>
              </a:rPr>
              <a:t>Höng Ñaïo Vöông</a:t>
            </a:r>
            <a:r>
              <a:rPr lang="en-US" altLang="en-US" sz="2200">
                <a:solidFill>
                  <a:schemeClr val="folHlink"/>
                </a:solidFill>
                <a:latin typeface="VNI-Times" pitchFamily="2" charset="0"/>
              </a:rPr>
              <a:t> lai kinh cuøng nhaø vua döï  Hoäi nghò Dieân Hoàng.  Töø ñaáy, </a:t>
            </a:r>
            <a:r>
              <a:rPr lang="en-US" altLang="en-US" sz="2200">
                <a:solidFill>
                  <a:srgbClr val="FF0000"/>
                </a:solidFill>
                <a:latin typeface="VNI-Times" pitchFamily="2" charset="0"/>
              </a:rPr>
              <a:t>Höng Ñaïo Vöông</a:t>
            </a:r>
            <a:r>
              <a:rPr lang="en-US" altLang="en-US" sz="2200">
                <a:solidFill>
                  <a:schemeClr val="folHlink"/>
                </a:solidFill>
                <a:latin typeface="VNI-Times" pitchFamily="2" charset="0"/>
              </a:rPr>
              <a:t> seõ ñi thaúng ra chieán traän.                                                                            Vaøo choán gian nguy, tröôùc vaän nöôùc ngaøn caân treo sôïi toùc maø </a:t>
            </a:r>
            <a:r>
              <a:rPr lang="en-US" altLang="en-US" sz="2200">
                <a:solidFill>
                  <a:srgbClr val="FF0000"/>
                </a:solidFill>
                <a:latin typeface="VNI-Times" pitchFamily="2" charset="0"/>
              </a:rPr>
              <a:t>Höng Ñaïo Vöông</a:t>
            </a:r>
            <a:r>
              <a:rPr lang="en-US" altLang="en-US" sz="2200">
                <a:solidFill>
                  <a:schemeClr val="folHlink"/>
                </a:solidFill>
                <a:latin typeface="VNI-Times" pitchFamily="2" charset="0"/>
              </a:rPr>
              <a:t> vaãn bình thaûn, töï tin, ñónh ñaïc ñeán laï luøng . </a:t>
            </a:r>
          </a:p>
          <a:p>
            <a:pPr algn="just" eaLnBrk="1" hangingPunct="1">
              <a:spcBef>
                <a:spcPct val="50000"/>
              </a:spcBef>
              <a:buClrTx/>
              <a:buSzTx/>
              <a:buFontTx/>
              <a:buNone/>
            </a:pPr>
            <a:r>
              <a:rPr lang="en-US" altLang="en-US" sz="2200">
                <a:solidFill>
                  <a:schemeClr val="folHlink"/>
                </a:solidFill>
                <a:latin typeface="VNI-Times" pitchFamily="2" charset="0"/>
              </a:rPr>
              <a:t>                                                                                                                    </a:t>
            </a:r>
            <a:r>
              <a:rPr lang="en-US" altLang="en-US" sz="2200">
                <a:solidFill>
                  <a:srgbClr val="000000"/>
                </a:solidFill>
                <a:latin typeface="VNI-Times" pitchFamily="2" charset="0"/>
              </a:rPr>
              <a:t>( 1 )</a:t>
            </a:r>
          </a:p>
        </p:txBody>
      </p:sp>
      <p:sp>
        <p:nvSpPr>
          <p:cNvPr id="8199" name="Text Box 48"/>
          <p:cNvSpPr txBox="1">
            <a:spLocks noChangeArrowheads="1"/>
          </p:cNvSpPr>
          <p:nvPr/>
        </p:nvSpPr>
        <p:spPr bwMode="auto">
          <a:xfrm>
            <a:off x="142875" y="47625"/>
            <a:ext cx="8839200" cy="101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lgn="ctr">
              <a:lnSpc>
                <a:spcPct val="50000"/>
              </a:lnSpc>
              <a:spcBef>
                <a:spcPct val="50000"/>
              </a:spcBef>
              <a:buClrTx/>
              <a:buSzTx/>
              <a:buFontTx/>
              <a:buNone/>
            </a:pPr>
            <a:endParaRPr lang="en-US" altLang="en-US" sz="2400" b="1">
              <a:latin typeface="VNI-Times" pitchFamily="2" charset="0"/>
            </a:endParaRPr>
          </a:p>
          <a:p>
            <a:pPr algn="ctr">
              <a:lnSpc>
                <a:spcPct val="50000"/>
              </a:lnSpc>
              <a:spcBef>
                <a:spcPct val="50000"/>
              </a:spcBef>
              <a:buClrTx/>
              <a:buSzTx/>
              <a:buFontTx/>
              <a:buNone/>
            </a:pPr>
            <a:r>
              <a:rPr lang="en-US" altLang="en-US" sz="2400" b="1">
                <a:latin typeface="VNI-Times" pitchFamily="2" charset="0"/>
              </a:rPr>
              <a:t>Luyeän töø vaø caâu </a:t>
            </a:r>
          </a:p>
          <a:p>
            <a:pPr>
              <a:lnSpc>
                <a:spcPct val="50000"/>
              </a:lnSpc>
              <a:spcBef>
                <a:spcPct val="50000"/>
              </a:spcBef>
              <a:buClrTx/>
              <a:buSzTx/>
              <a:buFontTx/>
              <a:buNone/>
            </a:pPr>
            <a:r>
              <a:rPr lang="en-US" altLang="en-US" sz="2400">
                <a:latin typeface="VNI-Times" pitchFamily="2" charset="0"/>
              </a:rPr>
              <a:t> </a:t>
            </a:r>
          </a:p>
        </p:txBody>
      </p:sp>
      <p:sp>
        <p:nvSpPr>
          <p:cNvPr id="8200" name="Text Box 49"/>
          <p:cNvSpPr txBox="1">
            <a:spLocks noChangeArrowheads="1"/>
          </p:cNvSpPr>
          <p:nvPr/>
        </p:nvSpPr>
        <p:spPr bwMode="auto">
          <a:xfrm>
            <a:off x="685800" y="852488"/>
            <a:ext cx="8072438"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spcBef>
                <a:spcPct val="50000"/>
              </a:spcBef>
              <a:buClrTx/>
              <a:buSzTx/>
              <a:buFontTx/>
              <a:buNone/>
            </a:pPr>
            <a:r>
              <a:rPr lang="en-US" altLang="en-US" sz="2800">
                <a:solidFill>
                  <a:srgbClr val="00FF00"/>
                </a:solidFill>
                <a:latin typeface="VNI-Times" pitchFamily="2" charset="0"/>
              </a:rPr>
              <a:t>Lieân keát caùc caâu trong baøi baèng caùch thay theá töø ngöõ</a:t>
            </a:r>
          </a:p>
        </p:txBody>
      </p:sp>
      <p:sp>
        <p:nvSpPr>
          <p:cNvPr id="43058" name="Text Box 50"/>
          <p:cNvSpPr txBox="1">
            <a:spLocks noChangeArrowheads="1"/>
          </p:cNvSpPr>
          <p:nvPr/>
        </p:nvSpPr>
        <p:spPr bwMode="auto">
          <a:xfrm>
            <a:off x="304800" y="1547813"/>
            <a:ext cx="1905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spcBef>
                <a:spcPct val="50000"/>
              </a:spcBef>
              <a:buClrTx/>
              <a:buSzTx/>
              <a:buFontTx/>
              <a:buNone/>
            </a:pPr>
            <a:r>
              <a:rPr lang="en-US" altLang="en-US" sz="1800">
                <a:latin typeface="VNI-Times" pitchFamily="2" charset="0"/>
              </a:rPr>
              <a:t>I . Nhaän xeùt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3058"/>
                                        </p:tgtEl>
                                        <p:attrNameLst>
                                          <p:attrName>style.visibility</p:attrName>
                                        </p:attrNameLst>
                                      </p:cBhvr>
                                      <p:to>
                                        <p:strVal val="visible"/>
                                      </p:to>
                                    </p:set>
                                    <p:anim calcmode="lin" valueType="num">
                                      <p:cBhvr>
                                        <p:cTn id="7" dur="500" fill="hold"/>
                                        <p:tgtEl>
                                          <p:spTgt spid="43058"/>
                                        </p:tgtEl>
                                        <p:attrNameLst>
                                          <p:attrName>ppt_w</p:attrName>
                                        </p:attrNameLst>
                                      </p:cBhvr>
                                      <p:tavLst>
                                        <p:tav tm="0">
                                          <p:val>
                                            <p:fltVal val="0"/>
                                          </p:val>
                                        </p:tav>
                                        <p:tav tm="100000">
                                          <p:val>
                                            <p:strVal val="#ppt_w"/>
                                          </p:val>
                                        </p:tav>
                                      </p:tavLst>
                                    </p:anim>
                                    <p:anim calcmode="lin" valueType="num">
                                      <p:cBhvr>
                                        <p:cTn id="8" dur="500" fill="hold"/>
                                        <p:tgtEl>
                                          <p:spTgt spid="4305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3010"/>
                                        </p:tgtEl>
                                        <p:attrNameLst>
                                          <p:attrName>style.visibility</p:attrName>
                                        </p:attrNameLst>
                                      </p:cBhvr>
                                      <p:to>
                                        <p:strVal val="visible"/>
                                      </p:to>
                                    </p:set>
                                    <p:anim calcmode="lin" valueType="num">
                                      <p:cBhvr additive="base">
                                        <p:cTn id="13" dur="500" fill="hold"/>
                                        <p:tgtEl>
                                          <p:spTgt spid="43010"/>
                                        </p:tgtEl>
                                        <p:attrNameLst>
                                          <p:attrName>ppt_x</p:attrName>
                                        </p:attrNameLst>
                                      </p:cBhvr>
                                      <p:tavLst>
                                        <p:tav tm="0">
                                          <p:val>
                                            <p:strVal val="#ppt_x"/>
                                          </p:val>
                                        </p:tav>
                                        <p:tav tm="100000">
                                          <p:val>
                                            <p:strVal val="#ppt_x"/>
                                          </p:val>
                                        </p:tav>
                                      </p:tavLst>
                                    </p:anim>
                                    <p:anim calcmode="lin" valueType="num">
                                      <p:cBhvr additive="base">
                                        <p:cTn id="14" dur="500" fill="hold"/>
                                        <p:tgtEl>
                                          <p:spTgt spid="43010"/>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3012"/>
                                        </p:tgtEl>
                                        <p:attrNameLst>
                                          <p:attrName>style.visibility</p:attrName>
                                        </p:attrNameLst>
                                      </p:cBhvr>
                                      <p:to>
                                        <p:strVal val="visible"/>
                                      </p:to>
                                    </p:set>
                                    <p:anim calcmode="lin" valueType="num">
                                      <p:cBhvr>
                                        <p:cTn id="19" dur="500" fill="hold"/>
                                        <p:tgtEl>
                                          <p:spTgt spid="43012"/>
                                        </p:tgtEl>
                                        <p:attrNameLst>
                                          <p:attrName>ppt_w</p:attrName>
                                        </p:attrNameLst>
                                      </p:cBhvr>
                                      <p:tavLst>
                                        <p:tav tm="0">
                                          <p:val>
                                            <p:fltVal val="0"/>
                                          </p:val>
                                        </p:tav>
                                        <p:tav tm="100000">
                                          <p:val>
                                            <p:strVal val="#ppt_w"/>
                                          </p:val>
                                        </p:tav>
                                      </p:tavLst>
                                    </p:anim>
                                    <p:anim calcmode="lin" valueType="num">
                                      <p:cBhvr>
                                        <p:cTn id="20" dur="500" fill="hold"/>
                                        <p:tgtEl>
                                          <p:spTgt spid="43012"/>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3053"/>
                                        </p:tgtEl>
                                        <p:attrNameLst>
                                          <p:attrName>style.visibility</p:attrName>
                                        </p:attrNameLst>
                                      </p:cBhvr>
                                      <p:to>
                                        <p:strVal val="visible"/>
                                      </p:to>
                                    </p:set>
                                    <p:anim calcmode="lin" valueType="num">
                                      <p:cBhvr additive="base">
                                        <p:cTn id="25" dur="500" fill="hold"/>
                                        <p:tgtEl>
                                          <p:spTgt spid="43053"/>
                                        </p:tgtEl>
                                        <p:attrNameLst>
                                          <p:attrName>ppt_x</p:attrName>
                                        </p:attrNameLst>
                                      </p:cBhvr>
                                      <p:tavLst>
                                        <p:tav tm="0">
                                          <p:val>
                                            <p:strVal val="#ppt_x"/>
                                          </p:val>
                                        </p:tav>
                                        <p:tav tm="100000">
                                          <p:val>
                                            <p:strVal val="#ppt_x"/>
                                          </p:val>
                                        </p:tav>
                                      </p:tavLst>
                                    </p:anim>
                                    <p:anim calcmode="lin" valueType="num">
                                      <p:cBhvr additive="base">
                                        <p:cTn id="26" dur="500" fill="hold"/>
                                        <p:tgtEl>
                                          <p:spTgt spid="43053"/>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3054"/>
                                        </p:tgtEl>
                                        <p:attrNameLst>
                                          <p:attrName>style.visibility</p:attrName>
                                        </p:attrNameLst>
                                      </p:cBhvr>
                                      <p:to>
                                        <p:strVal val="visible"/>
                                      </p:to>
                                    </p:set>
                                    <p:anim calcmode="lin" valueType="num">
                                      <p:cBhvr additive="base">
                                        <p:cTn id="29" dur="500" fill="hold"/>
                                        <p:tgtEl>
                                          <p:spTgt spid="43054"/>
                                        </p:tgtEl>
                                        <p:attrNameLst>
                                          <p:attrName>ppt_x</p:attrName>
                                        </p:attrNameLst>
                                      </p:cBhvr>
                                      <p:tavLst>
                                        <p:tav tm="0">
                                          <p:val>
                                            <p:strVal val="#ppt_x"/>
                                          </p:val>
                                        </p:tav>
                                        <p:tav tm="100000">
                                          <p:val>
                                            <p:strVal val="#ppt_x"/>
                                          </p:val>
                                        </p:tav>
                                      </p:tavLst>
                                    </p:anim>
                                    <p:anim calcmode="lin" valueType="num">
                                      <p:cBhvr additive="base">
                                        <p:cTn id="30" dur="500" fill="hold"/>
                                        <p:tgtEl>
                                          <p:spTgt spid="43054"/>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xit" presetSubtype="10" fill="hold" grpId="1" nodeType="clickEffect">
                                  <p:stCondLst>
                                    <p:cond delay="0"/>
                                  </p:stCondLst>
                                  <p:childTnLst>
                                    <p:animEffect transition="out" filter="blinds(horizontal)">
                                      <p:cBhvr>
                                        <p:cTn id="34" dur="500"/>
                                        <p:tgtEl>
                                          <p:spTgt spid="43054"/>
                                        </p:tgtEl>
                                      </p:cBhvr>
                                    </p:animEffect>
                                    <p:set>
                                      <p:cBhvr>
                                        <p:cTn id="35" dur="1" fill="hold">
                                          <p:stCondLst>
                                            <p:cond delay="499"/>
                                          </p:stCondLst>
                                        </p:cTn>
                                        <p:tgtEl>
                                          <p:spTgt spid="43054"/>
                                        </p:tgtEl>
                                        <p:attrNameLst>
                                          <p:attrName>style.visibility</p:attrName>
                                        </p:attrNameLst>
                                      </p:cBhvr>
                                      <p:to>
                                        <p:strVal val="hidden"/>
                                      </p:to>
                                    </p:set>
                                  </p:childTnLst>
                                </p:cTn>
                              </p:par>
                              <p:par>
                                <p:cTn id="36" presetID="3" presetClass="exit" presetSubtype="10" fill="hold" nodeType="withEffect">
                                  <p:stCondLst>
                                    <p:cond delay="0"/>
                                  </p:stCondLst>
                                  <p:childTnLst>
                                    <p:animEffect transition="out" filter="blinds(horizontal)">
                                      <p:cBhvr>
                                        <p:cTn id="37" dur="500"/>
                                        <p:tgtEl>
                                          <p:spTgt spid="43053"/>
                                        </p:tgtEl>
                                      </p:cBhvr>
                                    </p:animEffect>
                                    <p:set>
                                      <p:cBhvr>
                                        <p:cTn id="38" dur="1" fill="hold">
                                          <p:stCondLst>
                                            <p:cond delay="499"/>
                                          </p:stCondLst>
                                        </p:cTn>
                                        <p:tgtEl>
                                          <p:spTgt spid="43053"/>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4" presetClass="exit" presetSubtype="16" fill="hold" grpId="1" nodeType="clickEffect">
                                  <p:stCondLst>
                                    <p:cond delay="0"/>
                                  </p:stCondLst>
                                  <p:childTnLst>
                                    <p:animEffect transition="out" filter="box(in)">
                                      <p:cBhvr>
                                        <p:cTn id="42" dur="500"/>
                                        <p:tgtEl>
                                          <p:spTgt spid="43012"/>
                                        </p:tgtEl>
                                      </p:cBhvr>
                                    </p:animEffect>
                                    <p:set>
                                      <p:cBhvr>
                                        <p:cTn id="43" dur="1" fill="hold">
                                          <p:stCondLst>
                                            <p:cond delay="499"/>
                                          </p:stCondLst>
                                        </p:cTn>
                                        <p:tgtEl>
                                          <p:spTgt spid="43012"/>
                                        </p:tgtEl>
                                        <p:attrNameLst>
                                          <p:attrName>style.visibility</p:attrName>
                                        </p:attrNameLst>
                                      </p:cBhvr>
                                      <p:to>
                                        <p:strVal val="hidden"/>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23" presetClass="entr" presetSubtype="16" fill="hold" grpId="0" nodeType="clickEffect">
                                  <p:stCondLst>
                                    <p:cond delay="0"/>
                                  </p:stCondLst>
                                  <p:childTnLst>
                                    <p:set>
                                      <p:cBhvr>
                                        <p:cTn id="47" dur="1" fill="hold">
                                          <p:stCondLst>
                                            <p:cond delay="0"/>
                                          </p:stCondLst>
                                        </p:cTn>
                                        <p:tgtEl>
                                          <p:spTgt spid="43055"/>
                                        </p:tgtEl>
                                        <p:attrNameLst>
                                          <p:attrName>style.visibility</p:attrName>
                                        </p:attrNameLst>
                                      </p:cBhvr>
                                      <p:to>
                                        <p:strVal val="visible"/>
                                      </p:to>
                                    </p:set>
                                    <p:anim calcmode="lin" valueType="num">
                                      <p:cBhvr>
                                        <p:cTn id="48" dur="500" fill="hold"/>
                                        <p:tgtEl>
                                          <p:spTgt spid="43055"/>
                                        </p:tgtEl>
                                        <p:attrNameLst>
                                          <p:attrName>ppt_w</p:attrName>
                                        </p:attrNameLst>
                                      </p:cBhvr>
                                      <p:tavLst>
                                        <p:tav tm="0">
                                          <p:val>
                                            <p:fltVal val="0"/>
                                          </p:val>
                                        </p:tav>
                                        <p:tav tm="100000">
                                          <p:val>
                                            <p:strVal val="#ppt_w"/>
                                          </p:val>
                                        </p:tav>
                                      </p:tavLst>
                                    </p:anim>
                                    <p:anim calcmode="lin" valueType="num">
                                      <p:cBhvr>
                                        <p:cTn id="49" dur="500" fill="hold"/>
                                        <p:tgtEl>
                                          <p:spTgt spid="4305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2" grpId="0" animBg="1"/>
      <p:bldP spid="43012" grpId="1" animBg="1"/>
      <p:bldP spid="43054" grpId="0"/>
      <p:bldP spid="43054" grpId="1"/>
      <p:bldP spid="43055" grpId="0" animBg="1"/>
      <p:bldP spid="4305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228600" y="788988"/>
            <a:ext cx="4191000" cy="5916612"/>
          </a:xfrm>
          <a:prstGeom prst="rect">
            <a:avLst/>
          </a:prstGeom>
          <a:solidFill>
            <a:srgbClr val="660066"/>
          </a:solidFill>
          <a:ln w="38100">
            <a:solidFill>
              <a:srgbClr val="FFFF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lgn="just" eaLnBrk="1" hangingPunct="1">
              <a:spcBef>
                <a:spcPct val="50000"/>
              </a:spcBef>
              <a:buClrTx/>
              <a:buSzTx/>
              <a:buFontTx/>
              <a:buNone/>
            </a:pPr>
            <a:r>
              <a:rPr lang="en-US" altLang="en-US" sz="2800">
                <a:solidFill>
                  <a:schemeClr val="bg1"/>
                </a:solidFill>
                <a:latin typeface="VNI-Times" pitchFamily="2" charset="0"/>
              </a:rPr>
              <a:t>    </a:t>
            </a:r>
            <a:r>
              <a:rPr lang="en-US" altLang="en-US" sz="2200">
                <a:latin typeface="VNI-Times" pitchFamily="2" charset="0"/>
              </a:rPr>
              <a:t>Ñaõ maáy naêm vaøo Vöông phuû Vaïn Kieáp, soáng gaàn Höng Ñaïo Vöông, chaøng thö sinh hoï Tröông thaáy OÂng luoân ñieàm tónh. Khoâng ñieàu gì khieán vò Quoác coâng Tieát cheá coù theå roái trí. Vò Chuû töôùng taøi ba khoâng queân moät trong nhöõng ñieàu heä troïng ñeå laøm neân chieán thaéng laø phaûi coá keát loøng ngöôøi. Chuyeán naøy, Höng Ñaïo Vöông lai kinh cuøng nhaø vua döï  Hoäi nghò Dieân Hoàng. Töø ñaáy, OÂng seõ ñi thaúng ra chieán traän. Vaøo choán gian nguy, tröôùc vaän nöôùc ngaøn caân treo sôïi toùc maø Ngöôøi vaãn bình thaûn, töï tin, ñónh ñaïc ñeán laï luøng .</a:t>
            </a:r>
            <a:r>
              <a:rPr lang="en-US" altLang="en-US" sz="2000">
                <a:solidFill>
                  <a:schemeClr val="bg1"/>
                </a:solidFill>
                <a:latin typeface="VNI-Times" pitchFamily="2" charset="0"/>
              </a:rPr>
              <a:t>  </a:t>
            </a:r>
            <a:r>
              <a:rPr lang="en-US" altLang="en-US" sz="2000">
                <a:solidFill>
                  <a:schemeClr val="hlink"/>
                </a:solidFill>
                <a:latin typeface="VNI-Times" pitchFamily="2" charset="0"/>
              </a:rPr>
              <a:t>(1)</a:t>
            </a:r>
          </a:p>
        </p:txBody>
      </p:sp>
      <p:sp>
        <p:nvSpPr>
          <p:cNvPr id="44035" name="Text Box 3"/>
          <p:cNvSpPr txBox="1">
            <a:spLocks noChangeArrowheads="1"/>
          </p:cNvSpPr>
          <p:nvPr/>
        </p:nvSpPr>
        <p:spPr bwMode="auto">
          <a:xfrm>
            <a:off x="4648200" y="762000"/>
            <a:ext cx="4495800" cy="5916613"/>
          </a:xfrm>
          <a:prstGeom prst="rect">
            <a:avLst/>
          </a:prstGeom>
          <a:solidFill>
            <a:srgbClr val="660066"/>
          </a:solidFill>
          <a:ln w="38100">
            <a:solidFill>
              <a:srgbClr val="FFFF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lgn="just" eaLnBrk="1" hangingPunct="1">
              <a:spcBef>
                <a:spcPct val="50000"/>
              </a:spcBef>
              <a:buClrTx/>
              <a:buSzTx/>
              <a:buFontTx/>
              <a:buNone/>
            </a:pPr>
            <a:r>
              <a:rPr lang="en-US" altLang="en-US" sz="2800">
                <a:solidFill>
                  <a:schemeClr val="bg1"/>
                </a:solidFill>
                <a:latin typeface="VNI-Times" pitchFamily="2" charset="0"/>
              </a:rPr>
              <a:t>    </a:t>
            </a:r>
            <a:r>
              <a:rPr lang="en-US" altLang="en-US" sz="2200">
                <a:latin typeface="VNI-Times" pitchFamily="2" charset="0"/>
              </a:rPr>
              <a:t>Ñaõ maáy naêm vaøo Vöông phuû Vaïn Kieáp, soáng gaàn Höng Ñaïo Vöông, chaøng thö sinh hoï Tröông thaáy Höng Ñaïo Vöông luoân ñieàm tónh. Khoâng ñieàu gì khieán Höng Ñaïo Vöông coù theå roái trí. Höng Ñaïo Vöông khoâng queân moät trong nhöõng ñieàu heä troïng ñeå laøm neân chieán thaéng laø phaûi coá keát loøng ngöôøi. Chuyeán naøy, Höng Ñaïo Vöông lai kinh cuøng nhaø vua döï  Hoäi nghò Dieân Hoàng. Töø ñaáy, Höng Ñaïo Vöông seõ ñi thaúng ra chieán traän. Vaøo choán gian nguy, tröôùc vaän nöôùc ngaøn caân treo sôïi toùc maø Höng Ñaïo Vöông vaãn bình thaûn, töï tin, ñónh ñaïc ñeán laï luøng.  </a:t>
            </a:r>
            <a:r>
              <a:rPr lang="en-US" altLang="en-US" sz="2200">
                <a:solidFill>
                  <a:schemeClr val="hlink"/>
                </a:solidFill>
                <a:latin typeface="VNI-Times" pitchFamily="2" charset="0"/>
              </a:rPr>
              <a:t>(2)</a:t>
            </a:r>
            <a:r>
              <a:rPr lang="en-US" altLang="en-US" sz="2200">
                <a:solidFill>
                  <a:schemeClr val="bg1"/>
                </a:solidFill>
                <a:latin typeface="VNI-Times" pitchFamily="2" charset="0"/>
              </a:rPr>
              <a:t>  </a:t>
            </a:r>
          </a:p>
        </p:txBody>
      </p:sp>
      <p:sp>
        <p:nvSpPr>
          <p:cNvPr id="44037" name="Text Box 5"/>
          <p:cNvSpPr txBox="1">
            <a:spLocks noChangeArrowheads="1"/>
          </p:cNvSpPr>
          <p:nvPr/>
        </p:nvSpPr>
        <p:spPr bwMode="auto">
          <a:xfrm>
            <a:off x="0" y="152400"/>
            <a:ext cx="8839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spcBef>
                <a:spcPct val="50000"/>
              </a:spcBef>
              <a:buClrTx/>
              <a:buSzTx/>
              <a:buFontTx/>
              <a:buNone/>
            </a:pPr>
            <a:r>
              <a:rPr lang="en-US" altLang="en-US" sz="1800" b="1">
                <a:latin typeface="VN-NTime" pitchFamily="2" charset="0"/>
              </a:rPr>
              <a:t> </a:t>
            </a:r>
            <a:r>
              <a:rPr lang="en-US" altLang="en-US" sz="1800" b="1">
                <a:latin typeface="VNI-Times" pitchFamily="2" charset="0"/>
              </a:rPr>
              <a:t>Trong hai ñoaïn vaên sau, caùch dieãn ñaït ôû ñoaïn vaên naøo hay hôn? Vì sao?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blinds(horizontal)">
                                      <p:cBhvr>
                                        <p:cTn id="7" dur="500"/>
                                        <p:tgtEl>
                                          <p:spTgt spid="4403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4035"/>
                                        </p:tgtEl>
                                        <p:attrNameLst>
                                          <p:attrName>style.visibility</p:attrName>
                                        </p:attrNameLst>
                                      </p:cBhvr>
                                      <p:to>
                                        <p:strVal val="visible"/>
                                      </p:to>
                                    </p:set>
                                    <p:animEffect transition="in" filter="blinds(horizontal)">
                                      <p:cBhvr>
                                        <p:cTn id="10" dur="500"/>
                                        <p:tgtEl>
                                          <p:spTgt spid="44035"/>
                                        </p:tgtEl>
                                      </p:cBhvr>
                                    </p:animEffect>
                                  </p:childTnLst>
                                </p:cTn>
                              </p:par>
                              <p:par>
                                <p:cTn id="11" presetID="2" presetClass="entr" presetSubtype="4" fill="hold" grpId="0" nodeType="withEffect">
                                  <p:stCondLst>
                                    <p:cond delay="0"/>
                                  </p:stCondLst>
                                  <p:childTnLst>
                                    <p:set>
                                      <p:cBhvr>
                                        <p:cTn id="12" dur="1" fill="hold">
                                          <p:stCondLst>
                                            <p:cond delay="0"/>
                                          </p:stCondLst>
                                        </p:cTn>
                                        <p:tgtEl>
                                          <p:spTgt spid="44037"/>
                                        </p:tgtEl>
                                        <p:attrNameLst>
                                          <p:attrName>style.visibility</p:attrName>
                                        </p:attrNameLst>
                                      </p:cBhvr>
                                      <p:to>
                                        <p:strVal val="visible"/>
                                      </p:to>
                                    </p:set>
                                    <p:anim calcmode="lin" valueType="num">
                                      <p:cBhvr additive="base">
                                        <p:cTn id="13" dur="500" fill="hold"/>
                                        <p:tgtEl>
                                          <p:spTgt spid="44037"/>
                                        </p:tgtEl>
                                        <p:attrNameLst>
                                          <p:attrName>ppt_x</p:attrName>
                                        </p:attrNameLst>
                                      </p:cBhvr>
                                      <p:tavLst>
                                        <p:tav tm="0">
                                          <p:val>
                                            <p:strVal val="#ppt_x"/>
                                          </p:val>
                                        </p:tav>
                                        <p:tav tm="100000">
                                          <p:val>
                                            <p:strVal val="#ppt_x"/>
                                          </p:val>
                                        </p:tav>
                                      </p:tavLst>
                                    </p:anim>
                                    <p:anim calcmode="lin" valueType="num">
                                      <p:cBhvr additive="base">
                                        <p:cTn id="14" dur="500" fill="hold"/>
                                        <p:tgtEl>
                                          <p:spTgt spid="440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nimBg="1"/>
      <p:bldP spid="44035" grpId="0" animBg="1"/>
      <p:bldP spid="4403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228600" y="484188"/>
            <a:ext cx="4191000" cy="5916612"/>
          </a:xfrm>
          <a:prstGeom prst="rect">
            <a:avLst/>
          </a:prstGeom>
          <a:solidFill>
            <a:srgbClr val="0000FF"/>
          </a:solidFill>
          <a:ln w="38100">
            <a:solidFill>
              <a:schemeClr val="hlink"/>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lgn="just" eaLnBrk="1" hangingPunct="1">
              <a:spcBef>
                <a:spcPct val="50000"/>
              </a:spcBef>
              <a:buClrTx/>
              <a:buSzTx/>
              <a:buFontTx/>
              <a:buNone/>
            </a:pPr>
            <a:r>
              <a:rPr lang="en-US" altLang="en-US" sz="2800">
                <a:solidFill>
                  <a:schemeClr val="bg1"/>
                </a:solidFill>
                <a:latin typeface="VNI-Times" pitchFamily="2" charset="0"/>
              </a:rPr>
              <a:t>    </a:t>
            </a:r>
            <a:r>
              <a:rPr lang="en-US" altLang="en-US" sz="2200">
                <a:latin typeface="VNI-Times" pitchFamily="2" charset="0"/>
              </a:rPr>
              <a:t>Ñaõ maáy naêm vaøo Vöông phuû Vaïn Kieáp, soáng gaàn </a:t>
            </a:r>
            <a:r>
              <a:rPr lang="en-US" altLang="en-US" sz="2200">
                <a:solidFill>
                  <a:srgbClr val="FF0000"/>
                </a:solidFill>
                <a:latin typeface="VNI-Times" pitchFamily="2" charset="0"/>
              </a:rPr>
              <a:t>Höng Ñaïo</a:t>
            </a:r>
            <a:r>
              <a:rPr lang="en-US" altLang="en-US" sz="2200">
                <a:latin typeface="VNI-Times" pitchFamily="2" charset="0"/>
              </a:rPr>
              <a:t> </a:t>
            </a:r>
            <a:r>
              <a:rPr lang="en-US" altLang="en-US" sz="2200">
                <a:solidFill>
                  <a:srgbClr val="FF0000"/>
                </a:solidFill>
                <a:latin typeface="VNI-Times" pitchFamily="2" charset="0"/>
              </a:rPr>
              <a:t>Vöông</a:t>
            </a:r>
            <a:r>
              <a:rPr lang="en-US" altLang="en-US" sz="2200">
                <a:latin typeface="VNI-Times" pitchFamily="2" charset="0"/>
              </a:rPr>
              <a:t>, chaøng thö sinh hoï Tröông thaáy </a:t>
            </a:r>
            <a:r>
              <a:rPr lang="en-US" altLang="en-US" sz="2200">
                <a:solidFill>
                  <a:srgbClr val="FF0000"/>
                </a:solidFill>
                <a:latin typeface="VNI-Times" pitchFamily="2" charset="0"/>
              </a:rPr>
              <a:t>OÂng</a:t>
            </a:r>
            <a:r>
              <a:rPr lang="en-US" altLang="en-US" sz="2200">
                <a:latin typeface="VNI-Times" pitchFamily="2" charset="0"/>
              </a:rPr>
              <a:t> luoân ñieàm tónh. Khoâng ñieàu gì khieán </a:t>
            </a:r>
            <a:r>
              <a:rPr lang="en-US" altLang="en-US" sz="2200">
                <a:solidFill>
                  <a:srgbClr val="FF0000"/>
                </a:solidFill>
                <a:latin typeface="VNI-Times" pitchFamily="2" charset="0"/>
              </a:rPr>
              <a:t>vò Quoác coâng Tieát</a:t>
            </a:r>
            <a:r>
              <a:rPr lang="en-US" altLang="en-US" sz="2200">
                <a:latin typeface="VNI-Times" pitchFamily="2" charset="0"/>
              </a:rPr>
              <a:t> </a:t>
            </a:r>
            <a:r>
              <a:rPr lang="en-US" altLang="en-US" sz="2200">
                <a:solidFill>
                  <a:srgbClr val="FF0000"/>
                </a:solidFill>
                <a:latin typeface="VNI-Times" pitchFamily="2" charset="0"/>
              </a:rPr>
              <a:t>cheá</a:t>
            </a:r>
            <a:r>
              <a:rPr lang="en-US" altLang="en-US" sz="2200">
                <a:latin typeface="VNI-Times" pitchFamily="2" charset="0"/>
              </a:rPr>
              <a:t> coù theå roái trí. </a:t>
            </a:r>
            <a:r>
              <a:rPr lang="en-US" altLang="en-US" sz="2200">
                <a:solidFill>
                  <a:srgbClr val="FF0000"/>
                </a:solidFill>
                <a:latin typeface="VNI-Times" pitchFamily="2" charset="0"/>
              </a:rPr>
              <a:t>Vò Chuû töôùng</a:t>
            </a:r>
            <a:r>
              <a:rPr lang="en-US" altLang="en-US" sz="2200">
                <a:latin typeface="VNI-Times" pitchFamily="2" charset="0"/>
              </a:rPr>
              <a:t> </a:t>
            </a:r>
            <a:r>
              <a:rPr lang="en-US" altLang="en-US" sz="2200">
                <a:solidFill>
                  <a:srgbClr val="FF0000"/>
                </a:solidFill>
                <a:latin typeface="VNI-Times" pitchFamily="2" charset="0"/>
              </a:rPr>
              <a:t>taøi ba</a:t>
            </a:r>
            <a:r>
              <a:rPr lang="en-US" altLang="en-US" sz="2200">
                <a:latin typeface="VNI-Times" pitchFamily="2" charset="0"/>
              </a:rPr>
              <a:t> khoâng queân moät trong nhöõng ñieàu heä troïng ñeå laøm neân chieán thaéng laø phaûi coá keát loøng ngöôøi. Chuyeán naøy, </a:t>
            </a:r>
            <a:r>
              <a:rPr lang="en-US" altLang="en-US" sz="2200">
                <a:solidFill>
                  <a:srgbClr val="FF0000"/>
                </a:solidFill>
                <a:latin typeface="VNI-Times" pitchFamily="2" charset="0"/>
              </a:rPr>
              <a:t>Höng Ñaïo</a:t>
            </a:r>
            <a:r>
              <a:rPr lang="en-US" altLang="en-US" sz="2200">
                <a:latin typeface="VNI-Times" pitchFamily="2" charset="0"/>
              </a:rPr>
              <a:t> </a:t>
            </a:r>
            <a:r>
              <a:rPr lang="en-US" altLang="en-US" sz="2200">
                <a:solidFill>
                  <a:srgbClr val="FF0000"/>
                </a:solidFill>
                <a:latin typeface="VNI-Times" pitchFamily="2" charset="0"/>
              </a:rPr>
              <a:t>Vöông</a:t>
            </a:r>
            <a:r>
              <a:rPr lang="en-US" altLang="en-US" sz="2200">
                <a:latin typeface="VNI-Times" pitchFamily="2" charset="0"/>
              </a:rPr>
              <a:t> lai kinh cuøng nhaø vua döï  Hoäi nghò Dieân Hoàng. Töø ñaáy, </a:t>
            </a:r>
            <a:r>
              <a:rPr lang="en-US" altLang="en-US" sz="2200">
                <a:solidFill>
                  <a:srgbClr val="FF0000"/>
                </a:solidFill>
                <a:latin typeface="VNI-Times" pitchFamily="2" charset="0"/>
              </a:rPr>
              <a:t>OÂng</a:t>
            </a:r>
            <a:r>
              <a:rPr lang="en-US" altLang="en-US" sz="2200">
                <a:latin typeface="VNI-Times" pitchFamily="2" charset="0"/>
              </a:rPr>
              <a:t> seõ ñi thaúng ra chieán traän. Vaøo choán gian nguy, tröôùc vaän nöôùc ngaøn caân treo sôïi toùc maø </a:t>
            </a:r>
            <a:r>
              <a:rPr lang="en-US" altLang="en-US" sz="2200">
                <a:solidFill>
                  <a:srgbClr val="FF0000"/>
                </a:solidFill>
                <a:latin typeface="VNI-Times" pitchFamily="2" charset="0"/>
              </a:rPr>
              <a:t>Ngöôøi</a:t>
            </a:r>
            <a:r>
              <a:rPr lang="en-US" altLang="en-US" sz="2200">
                <a:latin typeface="VNI-Times" pitchFamily="2" charset="0"/>
              </a:rPr>
              <a:t> vaãn bình thaûn, töï tin</a:t>
            </a:r>
            <a:r>
              <a:rPr lang="en-US" altLang="en-US" sz="2200">
                <a:solidFill>
                  <a:schemeClr val="bg1"/>
                </a:solidFill>
                <a:latin typeface="VNI-Times" pitchFamily="2" charset="0"/>
              </a:rPr>
              <a:t>, </a:t>
            </a:r>
            <a:r>
              <a:rPr lang="en-US" altLang="en-US" sz="2200">
                <a:latin typeface="VNI-Times" pitchFamily="2" charset="0"/>
              </a:rPr>
              <a:t>ñónh ñaïc ñeán laï luøng .</a:t>
            </a:r>
            <a:r>
              <a:rPr lang="en-US" altLang="en-US" sz="2000">
                <a:latin typeface="VNI-Times" pitchFamily="2" charset="0"/>
              </a:rPr>
              <a:t>  (1)</a:t>
            </a:r>
          </a:p>
        </p:txBody>
      </p:sp>
      <p:sp>
        <p:nvSpPr>
          <p:cNvPr id="45059" name="Text Box 3"/>
          <p:cNvSpPr txBox="1">
            <a:spLocks noChangeArrowheads="1"/>
          </p:cNvSpPr>
          <p:nvPr/>
        </p:nvSpPr>
        <p:spPr bwMode="auto">
          <a:xfrm>
            <a:off x="4648200" y="484188"/>
            <a:ext cx="4495800" cy="5916612"/>
          </a:xfrm>
          <a:prstGeom prst="rect">
            <a:avLst/>
          </a:prstGeom>
          <a:solidFill>
            <a:srgbClr val="0000FF"/>
          </a:solidFill>
          <a:ln w="38100">
            <a:solidFill>
              <a:srgbClr val="FFFF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lgn="just" eaLnBrk="1" hangingPunct="1">
              <a:spcBef>
                <a:spcPct val="50000"/>
              </a:spcBef>
              <a:buClrTx/>
              <a:buSzTx/>
              <a:buFontTx/>
              <a:buNone/>
            </a:pPr>
            <a:r>
              <a:rPr lang="en-US" altLang="en-US" sz="2800">
                <a:solidFill>
                  <a:schemeClr val="bg1"/>
                </a:solidFill>
                <a:latin typeface="VNI-Times" pitchFamily="2" charset="0"/>
              </a:rPr>
              <a:t>    </a:t>
            </a:r>
            <a:r>
              <a:rPr lang="en-US" altLang="en-US" sz="2200">
                <a:latin typeface="VNI-Times" pitchFamily="2" charset="0"/>
              </a:rPr>
              <a:t>Ñaõ maáy naêm vaøo Vöông phuû Vaïn Kieáp, soáng gaàn </a:t>
            </a:r>
            <a:r>
              <a:rPr lang="en-US" altLang="en-US" sz="2200">
                <a:solidFill>
                  <a:srgbClr val="FF0000"/>
                </a:solidFill>
                <a:latin typeface="VNI-Times" pitchFamily="2" charset="0"/>
              </a:rPr>
              <a:t>Höng Ñaïo</a:t>
            </a:r>
            <a:r>
              <a:rPr lang="en-US" altLang="en-US" sz="2200">
                <a:latin typeface="VNI-Times" pitchFamily="2" charset="0"/>
              </a:rPr>
              <a:t> </a:t>
            </a:r>
            <a:r>
              <a:rPr lang="en-US" altLang="en-US" sz="2200">
                <a:solidFill>
                  <a:srgbClr val="FF0000"/>
                </a:solidFill>
                <a:latin typeface="VNI-Times" pitchFamily="2" charset="0"/>
              </a:rPr>
              <a:t>Vöông</a:t>
            </a:r>
            <a:r>
              <a:rPr lang="en-US" altLang="en-US" sz="2200">
                <a:latin typeface="VNI-Times" pitchFamily="2" charset="0"/>
              </a:rPr>
              <a:t>, chaøng thö sinh hoï Tröông thaáy </a:t>
            </a:r>
            <a:r>
              <a:rPr lang="en-US" altLang="en-US" sz="2200">
                <a:solidFill>
                  <a:srgbClr val="FF0000"/>
                </a:solidFill>
                <a:latin typeface="VNI-Times" pitchFamily="2" charset="0"/>
              </a:rPr>
              <a:t>Höng Ñaïo Vöông</a:t>
            </a:r>
            <a:r>
              <a:rPr lang="en-US" altLang="en-US" sz="2200">
                <a:latin typeface="VNI-Times" pitchFamily="2" charset="0"/>
              </a:rPr>
              <a:t> luoân ñieàm tónh. Khoâng ñieàu gì khieán </a:t>
            </a:r>
            <a:r>
              <a:rPr lang="en-US" altLang="en-US" sz="2200">
                <a:solidFill>
                  <a:srgbClr val="FF0000"/>
                </a:solidFill>
                <a:latin typeface="VNI-Times" pitchFamily="2" charset="0"/>
              </a:rPr>
              <a:t>Höng Ñaïo</a:t>
            </a:r>
            <a:r>
              <a:rPr lang="en-US" altLang="en-US" sz="2200">
                <a:latin typeface="VNI-Times" pitchFamily="2" charset="0"/>
              </a:rPr>
              <a:t> </a:t>
            </a:r>
            <a:r>
              <a:rPr lang="en-US" altLang="en-US" sz="2200">
                <a:solidFill>
                  <a:srgbClr val="FF0000"/>
                </a:solidFill>
                <a:latin typeface="VNI-Times" pitchFamily="2" charset="0"/>
              </a:rPr>
              <a:t>Vöông</a:t>
            </a:r>
            <a:r>
              <a:rPr lang="en-US" altLang="en-US" sz="2200">
                <a:latin typeface="VNI-Times" pitchFamily="2" charset="0"/>
              </a:rPr>
              <a:t> coù theå roái trí. </a:t>
            </a:r>
            <a:r>
              <a:rPr lang="en-US" altLang="en-US" sz="2200">
                <a:solidFill>
                  <a:srgbClr val="FF0000"/>
                </a:solidFill>
                <a:latin typeface="VNI-Times" pitchFamily="2" charset="0"/>
              </a:rPr>
              <a:t>Höng</a:t>
            </a:r>
            <a:r>
              <a:rPr lang="en-US" altLang="en-US" sz="2200">
                <a:latin typeface="VNI-Times" pitchFamily="2" charset="0"/>
              </a:rPr>
              <a:t> </a:t>
            </a:r>
            <a:r>
              <a:rPr lang="en-US" altLang="en-US" sz="2200">
                <a:solidFill>
                  <a:srgbClr val="FF0000"/>
                </a:solidFill>
                <a:latin typeface="VNI-Times" pitchFamily="2" charset="0"/>
              </a:rPr>
              <a:t>Ñaïo</a:t>
            </a:r>
            <a:r>
              <a:rPr lang="en-US" altLang="en-US" sz="2200">
                <a:latin typeface="VNI-Times" pitchFamily="2" charset="0"/>
              </a:rPr>
              <a:t> </a:t>
            </a:r>
            <a:r>
              <a:rPr lang="en-US" altLang="en-US" sz="2200">
                <a:solidFill>
                  <a:srgbClr val="FF0000"/>
                </a:solidFill>
                <a:latin typeface="VNI-Times" pitchFamily="2" charset="0"/>
              </a:rPr>
              <a:t>Vöông</a:t>
            </a:r>
            <a:r>
              <a:rPr lang="en-US" altLang="en-US" sz="2200">
                <a:latin typeface="VNI-Times" pitchFamily="2" charset="0"/>
              </a:rPr>
              <a:t> khoâng queân moät trong nhöõng ñieàu heä troïng ñeå laøm neân chieán thaéng laø phaûi coá keát loøng ngöôøi. Chuyeán naøy, </a:t>
            </a:r>
            <a:r>
              <a:rPr lang="en-US" altLang="en-US" sz="2200">
                <a:solidFill>
                  <a:srgbClr val="FF0000"/>
                </a:solidFill>
                <a:latin typeface="VNI-Times" pitchFamily="2" charset="0"/>
              </a:rPr>
              <a:t>Höng Ñaïo Vöông</a:t>
            </a:r>
            <a:r>
              <a:rPr lang="en-US" altLang="en-US" sz="2200">
                <a:latin typeface="VNI-Times" pitchFamily="2" charset="0"/>
              </a:rPr>
              <a:t> lai kinh cuøng nhaø vua döï  Hoäi nghò Dieân Hoàng. Töø ñaáy, </a:t>
            </a:r>
            <a:r>
              <a:rPr lang="en-US" altLang="en-US" sz="2200">
                <a:solidFill>
                  <a:srgbClr val="FF0000"/>
                </a:solidFill>
                <a:latin typeface="VNI-Times" pitchFamily="2" charset="0"/>
              </a:rPr>
              <a:t>Höng Ñaïo</a:t>
            </a:r>
            <a:r>
              <a:rPr lang="en-US" altLang="en-US" sz="2200">
                <a:latin typeface="VNI-Times" pitchFamily="2" charset="0"/>
              </a:rPr>
              <a:t> </a:t>
            </a:r>
            <a:r>
              <a:rPr lang="en-US" altLang="en-US" sz="2200">
                <a:solidFill>
                  <a:srgbClr val="FF0000"/>
                </a:solidFill>
                <a:latin typeface="VNI-Times" pitchFamily="2" charset="0"/>
              </a:rPr>
              <a:t>Vöông</a:t>
            </a:r>
            <a:r>
              <a:rPr lang="en-US" altLang="en-US" sz="2200">
                <a:latin typeface="VNI-Times" pitchFamily="2" charset="0"/>
              </a:rPr>
              <a:t> seõ ñi thaúng ra chieán traän. Vaøo choán gian nguy, tröôùc vaän nöôùc ngaøn caân treo sôïi toùc maø </a:t>
            </a:r>
            <a:r>
              <a:rPr lang="en-US" altLang="en-US" sz="2200">
                <a:solidFill>
                  <a:srgbClr val="FF0000"/>
                </a:solidFill>
                <a:latin typeface="VNI-Times" pitchFamily="2" charset="0"/>
              </a:rPr>
              <a:t>Höng Ñaïo</a:t>
            </a:r>
            <a:r>
              <a:rPr lang="en-US" altLang="en-US" sz="2200">
                <a:latin typeface="VNI-Times" pitchFamily="2" charset="0"/>
              </a:rPr>
              <a:t> </a:t>
            </a:r>
            <a:r>
              <a:rPr lang="en-US" altLang="en-US" sz="2200">
                <a:solidFill>
                  <a:srgbClr val="FF0000"/>
                </a:solidFill>
                <a:latin typeface="VNI-Times" pitchFamily="2" charset="0"/>
              </a:rPr>
              <a:t>Vöông</a:t>
            </a:r>
            <a:r>
              <a:rPr lang="en-US" altLang="en-US" sz="2200">
                <a:latin typeface="VNI-Times" pitchFamily="2" charset="0"/>
              </a:rPr>
              <a:t> vaãn bình thaûn, töï tin, ñónh ñaïc ñeán laï luøng</a:t>
            </a:r>
            <a:r>
              <a:rPr lang="en-US" altLang="en-US" sz="2200">
                <a:solidFill>
                  <a:srgbClr val="FF0000"/>
                </a:solidFill>
                <a:latin typeface="VNI-Times" pitchFamily="2" charset="0"/>
              </a:rPr>
              <a:t>.(2)</a:t>
            </a:r>
            <a:r>
              <a:rPr lang="en-US" altLang="en-US" sz="2200">
                <a:solidFill>
                  <a:schemeClr val="bg1"/>
                </a:solidFill>
                <a:latin typeface="VNI-Times" pitchFamily="2"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blinds(horizontal)">
                                      <p:cBhvr>
                                        <p:cTn id="7" dur="500"/>
                                        <p:tgtEl>
                                          <p:spTgt spid="4505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5059"/>
                                        </p:tgtEl>
                                        <p:attrNameLst>
                                          <p:attrName>style.visibility</p:attrName>
                                        </p:attrNameLst>
                                      </p:cBhvr>
                                      <p:to>
                                        <p:strVal val="visible"/>
                                      </p:to>
                                    </p:set>
                                    <p:animEffect transition="in" filter="blinds(horizontal)">
                                      <p:cBhvr>
                                        <p:cTn id="10" dur="500"/>
                                        <p:tgtEl>
                                          <p:spTgt spid="45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nimBg="1"/>
      <p:bldP spid="4505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Text Box 4"/>
          <p:cNvSpPr txBox="1">
            <a:spLocks noChangeArrowheads="1"/>
          </p:cNvSpPr>
          <p:nvPr/>
        </p:nvSpPr>
        <p:spPr bwMode="auto">
          <a:xfrm>
            <a:off x="762000" y="2667000"/>
            <a:ext cx="8077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spcBef>
                <a:spcPct val="50000"/>
              </a:spcBef>
              <a:buClrTx/>
              <a:buSzTx/>
              <a:buFontTx/>
              <a:buNone/>
            </a:pPr>
            <a:r>
              <a:rPr lang="en-US" altLang="en-US" sz="1800">
                <a:latin typeface="VN-NTime" pitchFamily="2" charset="0"/>
              </a:rPr>
              <a:t>    </a:t>
            </a:r>
            <a:r>
              <a:rPr lang="en-US" altLang="en-US" sz="2000">
                <a:latin typeface="VNI-Times" pitchFamily="2" charset="0"/>
              </a:rPr>
              <a:t>Caùch thay theá töø ngöõ ñoù coù taùc duïng gì?</a:t>
            </a:r>
          </a:p>
        </p:txBody>
      </p:sp>
      <p:pic>
        <p:nvPicPr>
          <p:cNvPr id="46085" name="Picture 5" descr="zeichen9"/>
          <p:cNvPicPr>
            <a:picLocks noChangeAspect="1" noChangeArrowheads="1" noCrop="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2438400"/>
            <a:ext cx="773113"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6087" name="Text Box 7"/>
          <p:cNvSpPr txBox="1">
            <a:spLocks noChangeArrowheads="1"/>
          </p:cNvSpPr>
          <p:nvPr/>
        </p:nvSpPr>
        <p:spPr bwMode="auto">
          <a:xfrm>
            <a:off x="228600" y="4114800"/>
            <a:ext cx="8686800" cy="2222500"/>
          </a:xfrm>
          <a:prstGeom prst="rec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eaLnBrk="1" hangingPunct="1">
              <a:spcBef>
                <a:spcPct val="50000"/>
              </a:spcBef>
              <a:buClrTx/>
              <a:buSzTx/>
              <a:buFontTx/>
              <a:buNone/>
            </a:pPr>
            <a:r>
              <a:rPr lang="en-US" altLang="en-US">
                <a:latin typeface="VNI-Commerce" pitchFamily="2" charset="0"/>
              </a:rPr>
              <a:t>   </a:t>
            </a:r>
            <a:r>
              <a:rPr lang="en-US" altLang="en-US" b="1" u="sng">
                <a:solidFill>
                  <a:schemeClr val="bg1"/>
                </a:solidFill>
                <a:latin typeface="VNI-Commerce" pitchFamily="2" charset="0"/>
              </a:rPr>
              <a:t>Ghi nhôù</a:t>
            </a:r>
            <a:r>
              <a:rPr lang="en-US" altLang="en-US" b="1">
                <a:solidFill>
                  <a:schemeClr val="bg1"/>
                </a:solidFill>
                <a:latin typeface="VNI-Commerce" pitchFamily="2" charset="0"/>
              </a:rPr>
              <a:t> :</a:t>
            </a:r>
          </a:p>
          <a:p>
            <a:pPr eaLnBrk="1" hangingPunct="1">
              <a:spcBef>
                <a:spcPct val="50000"/>
              </a:spcBef>
              <a:buClrTx/>
              <a:buSzTx/>
              <a:buFontTx/>
              <a:buNone/>
            </a:pPr>
            <a:r>
              <a:rPr lang="en-US" altLang="en-US" sz="1800">
                <a:solidFill>
                  <a:schemeClr val="bg1"/>
                </a:solidFill>
                <a:latin typeface="VNI-Times" pitchFamily="2" charset="0"/>
              </a:rPr>
              <a:t>  </a:t>
            </a:r>
            <a:r>
              <a:rPr lang="en-US" altLang="en-US" sz="2400">
                <a:solidFill>
                  <a:schemeClr val="bg1"/>
                </a:solidFill>
                <a:latin typeface="VNI-Times" pitchFamily="2" charset="0"/>
              </a:rPr>
              <a:t>Khi caùc caâu trong ñoaïn vaên cuøng noùi veà moät ngöôøi, moät vaät, moät vieäc, ta coù theå duøng ñaïi töø hoaëc nhöõng töø ngöõ ñoàng nghóa </a:t>
            </a:r>
            <a:r>
              <a:rPr lang="en-US" altLang="en-US" sz="2400" b="1" u="sng">
                <a:solidFill>
                  <a:srgbClr val="FF0000"/>
                </a:solidFill>
                <a:latin typeface="VNI-Times" pitchFamily="2" charset="0"/>
              </a:rPr>
              <a:t>thay theá</a:t>
            </a:r>
            <a:r>
              <a:rPr lang="en-US" altLang="en-US" sz="2400">
                <a:solidFill>
                  <a:schemeClr val="bg1"/>
                </a:solidFill>
                <a:latin typeface="VNI-Times" pitchFamily="2" charset="0"/>
              </a:rPr>
              <a:t> cho nhöõng töø ngöõ ñaõ duøng ôû caâu ñöùng tröôùc ñeå taïo moái lieân heä giöõa caùc caâu vaø traùnh laëp töø nhieàu laàn .</a:t>
            </a:r>
            <a:r>
              <a:rPr lang="en-US" altLang="en-US" sz="1800">
                <a:solidFill>
                  <a:srgbClr val="FF00FF"/>
                </a:solidFill>
                <a:latin typeface="VNI-Times" pitchFamily="2" charset="0"/>
              </a:rPr>
              <a:t> </a:t>
            </a:r>
          </a:p>
        </p:txBody>
      </p:sp>
      <p:sp>
        <p:nvSpPr>
          <p:cNvPr id="11269" name="Text Box 8"/>
          <p:cNvSpPr txBox="1">
            <a:spLocks noChangeArrowheads="1"/>
          </p:cNvSpPr>
          <p:nvPr/>
        </p:nvSpPr>
        <p:spPr bwMode="auto">
          <a:xfrm>
            <a:off x="142875" y="33338"/>
            <a:ext cx="8839200" cy="101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lgn="ctr">
              <a:lnSpc>
                <a:spcPct val="50000"/>
              </a:lnSpc>
              <a:spcBef>
                <a:spcPct val="50000"/>
              </a:spcBef>
              <a:buClrTx/>
              <a:buSzTx/>
              <a:buFontTx/>
              <a:buNone/>
            </a:pPr>
            <a:endParaRPr lang="en-US" altLang="en-US" sz="2400" b="1">
              <a:latin typeface="VNI-Times" pitchFamily="2" charset="0"/>
            </a:endParaRPr>
          </a:p>
          <a:p>
            <a:pPr algn="ctr">
              <a:lnSpc>
                <a:spcPct val="50000"/>
              </a:lnSpc>
              <a:spcBef>
                <a:spcPct val="50000"/>
              </a:spcBef>
              <a:buClrTx/>
              <a:buSzTx/>
              <a:buFontTx/>
              <a:buNone/>
            </a:pPr>
            <a:r>
              <a:rPr lang="en-US" altLang="en-US" sz="2400" b="1">
                <a:latin typeface="VNI-Times" pitchFamily="2" charset="0"/>
              </a:rPr>
              <a:t>Luyeän töø vaø caâu </a:t>
            </a:r>
          </a:p>
          <a:p>
            <a:pPr>
              <a:lnSpc>
                <a:spcPct val="50000"/>
              </a:lnSpc>
              <a:spcBef>
                <a:spcPct val="50000"/>
              </a:spcBef>
              <a:buClrTx/>
              <a:buSzTx/>
              <a:buFontTx/>
              <a:buNone/>
            </a:pPr>
            <a:r>
              <a:rPr lang="en-US" altLang="en-US" sz="2400">
                <a:latin typeface="VNI-Times" pitchFamily="2" charset="0"/>
              </a:rPr>
              <a:t> </a:t>
            </a:r>
          </a:p>
        </p:txBody>
      </p:sp>
      <p:sp>
        <p:nvSpPr>
          <p:cNvPr id="11270" name="Text Box 9"/>
          <p:cNvSpPr txBox="1">
            <a:spLocks noChangeArrowheads="1"/>
          </p:cNvSpPr>
          <p:nvPr/>
        </p:nvSpPr>
        <p:spPr bwMode="auto">
          <a:xfrm>
            <a:off x="685800" y="838200"/>
            <a:ext cx="8072438"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spcBef>
                <a:spcPct val="50000"/>
              </a:spcBef>
              <a:buClrTx/>
              <a:buSzTx/>
              <a:buFontTx/>
              <a:buNone/>
            </a:pPr>
            <a:r>
              <a:rPr lang="en-US" altLang="en-US" sz="2800">
                <a:solidFill>
                  <a:srgbClr val="00FF00"/>
                </a:solidFill>
                <a:latin typeface="VNI-Times" pitchFamily="2" charset="0"/>
              </a:rPr>
              <a:t>Lieân keát caùc caâu trong baøi baèng caùch thay theá töø ngöõ</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084"/>
                                        </p:tgtEl>
                                        <p:attrNameLst>
                                          <p:attrName>style.visibility</p:attrName>
                                        </p:attrNameLst>
                                      </p:cBhvr>
                                      <p:to>
                                        <p:strVal val="visible"/>
                                      </p:to>
                                    </p:set>
                                    <p:anim calcmode="lin" valueType="num">
                                      <p:cBhvr additive="base">
                                        <p:cTn id="7" dur="500" fill="hold"/>
                                        <p:tgtEl>
                                          <p:spTgt spid="46084"/>
                                        </p:tgtEl>
                                        <p:attrNameLst>
                                          <p:attrName>ppt_x</p:attrName>
                                        </p:attrNameLst>
                                      </p:cBhvr>
                                      <p:tavLst>
                                        <p:tav tm="0">
                                          <p:val>
                                            <p:strVal val="#ppt_x"/>
                                          </p:val>
                                        </p:tav>
                                        <p:tav tm="100000">
                                          <p:val>
                                            <p:strVal val="#ppt_x"/>
                                          </p:val>
                                        </p:tav>
                                      </p:tavLst>
                                    </p:anim>
                                    <p:anim calcmode="lin" valueType="num">
                                      <p:cBhvr additive="base">
                                        <p:cTn id="8" dur="500" fill="hold"/>
                                        <p:tgtEl>
                                          <p:spTgt spid="4608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6085"/>
                                        </p:tgtEl>
                                        <p:attrNameLst>
                                          <p:attrName>style.visibility</p:attrName>
                                        </p:attrNameLst>
                                      </p:cBhvr>
                                      <p:to>
                                        <p:strVal val="visible"/>
                                      </p:to>
                                    </p:set>
                                    <p:anim calcmode="lin" valueType="num">
                                      <p:cBhvr additive="base">
                                        <p:cTn id="11" dur="500" fill="hold"/>
                                        <p:tgtEl>
                                          <p:spTgt spid="46085"/>
                                        </p:tgtEl>
                                        <p:attrNameLst>
                                          <p:attrName>ppt_x</p:attrName>
                                        </p:attrNameLst>
                                      </p:cBhvr>
                                      <p:tavLst>
                                        <p:tav tm="0">
                                          <p:val>
                                            <p:strVal val="#ppt_x"/>
                                          </p:val>
                                        </p:tav>
                                        <p:tav tm="100000">
                                          <p:val>
                                            <p:strVal val="#ppt_x"/>
                                          </p:val>
                                        </p:tav>
                                      </p:tavLst>
                                    </p:anim>
                                    <p:anim calcmode="lin" valueType="num">
                                      <p:cBhvr additive="base">
                                        <p:cTn id="12" dur="500" fill="hold"/>
                                        <p:tgtEl>
                                          <p:spTgt spid="46085"/>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xit" presetSubtype="10" fill="hold" grpId="1" nodeType="clickEffect">
                                  <p:stCondLst>
                                    <p:cond delay="0"/>
                                  </p:stCondLst>
                                  <p:childTnLst>
                                    <p:animEffect transition="out" filter="blinds(horizontal)">
                                      <p:cBhvr>
                                        <p:cTn id="16" dur="500"/>
                                        <p:tgtEl>
                                          <p:spTgt spid="46084"/>
                                        </p:tgtEl>
                                      </p:cBhvr>
                                    </p:animEffect>
                                    <p:set>
                                      <p:cBhvr>
                                        <p:cTn id="17" dur="1" fill="hold">
                                          <p:stCondLst>
                                            <p:cond delay="499"/>
                                          </p:stCondLst>
                                        </p:cTn>
                                        <p:tgtEl>
                                          <p:spTgt spid="46084"/>
                                        </p:tgtEl>
                                        <p:attrNameLst>
                                          <p:attrName>style.visibility</p:attrName>
                                        </p:attrNameLst>
                                      </p:cBhvr>
                                      <p:to>
                                        <p:strVal val="hidden"/>
                                      </p:to>
                                    </p:set>
                                  </p:childTnLst>
                                </p:cTn>
                              </p:par>
                              <p:par>
                                <p:cTn id="18" presetID="3" presetClass="exit" presetSubtype="10" fill="hold" nodeType="withEffect">
                                  <p:stCondLst>
                                    <p:cond delay="0"/>
                                  </p:stCondLst>
                                  <p:childTnLst>
                                    <p:animEffect transition="out" filter="blinds(horizontal)">
                                      <p:cBhvr>
                                        <p:cTn id="19" dur="500"/>
                                        <p:tgtEl>
                                          <p:spTgt spid="46085"/>
                                        </p:tgtEl>
                                      </p:cBhvr>
                                    </p:animEffect>
                                    <p:set>
                                      <p:cBhvr>
                                        <p:cTn id="20" dur="1" fill="hold">
                                          <p:stCondLst>
                                            <p:cond delay="499"/>
                                          </p:stCondLst>
                                        </p:cTn>
                                        <p:tgtEl>
                                          <p:spTgt spid="46085"/>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46087"/>
                                        </p:tgtEl>
                                        <p:attrNameLst>
                                          <p:attrName>style.visibility</p:attrName>
                                        </p:attrNameLst>
                                      </p:cBhvr>
                                      <p:to>
                                        <p:strVal val="visible"/>
                                      </p:to>
                                    </p:set>
                                    <p:anim calcmode="lin" valueType="num">
                                      <p:cBhvr>
                                        <p:cTn id="25" dur="500" fill="hold"/>
                                        <p:tgtEl>
                                          <p:spTgt spid="46087"/>
                                        </p:tgtEl>
                                        <p:attrNameLst>
                                          <p:attrName>ppt_w</p:attrName>
                                        </p:attrNameLst>
                                      </p:cBhvr>
                                      <p:tavLst>
                                        <p:tav tm="0">
                                          <p:val>
                                            <p:fltVal val="0"/>
                                          </p:val>
                                        </p:tav>
                                        <p:tav tm="100000">
                                          <p:val>
                                            <p:strVal val="#ppt_w"/>
                                          </p:val>
                                        </p:tav>
                                      </p:tavLst>
                                    </p:anim>
                                    <p:anim calcmode="lin" valueType="num">
                                      <p:cBhvr>
                                        <p:cTn id="26" dur="500" fill="hold"/>
                                        <p:tgtEl>
                                          <p:spTgt spid="4608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p:bldP spid="46084" grpId="1"/>
      <p:bldP spid="4608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228600" y="2057400"/>
            <a:ext cx="1981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itchFamily="2" charset="2"/>
              <a:buBlip>
                <a:blip r:embed="rId3"/>
              </a:buBlip>
              <a:defRPr sz="3200">
                <a:solidFill>
                  <a:schemeClr val="tx1"/>
                </a:solidFill>
                <a:latin typeface="Arial" charset="0"/>
              </a:defRPr>
            </a:lvl1pPr>
            <a:lvl2pPr marL="742950" indent="-285750">
              <a:spcBef>
                <a:spcPct val="20000"/>
              </a:spcBef>
              <a:buClr>
                <a:schemeClr val="folHlink"/>
              </a:buClr>
              <a:buSzPct val="50000"/>
              <a:buFont typeface="Wingdings" pitchFamily="2" charset="2"/>
              <a:buChar char="n"/>
              <a:defRPr sz="2800">
                <a:solidFill>
                  <a:schemeClr val="tx1"/>
                </a:solidFill>
                <a:latin typeface="Arial" charset="0"/>
              </a:defRPr>
            </a:lvl2pPr>
            <a:lvl3pPr marL="1143000" indent="-228600">
              <a:spcBef>
                <a:spcPct val="20000"/>
              </a:spcBef>
              <a:buClr>
                <a:schemeClr val="hlink"/>
              </a:buClr>
              <a:buFont typeface="Wingdings" pitchFamily="2" charset="2"/>
              <a:buBlip>
                <a:blip r:embed="rId3"/>
              </a:buBlip>
              <a:defRPr sz="2400">
                <a:solidFill>
                  <a:schemeClr val="tx1"/>
                </a:solidFill>
                <a:latin typeface="Arial" charset="0"/>
              </a:defRPr>
            </a:lvl3pPr>
            <a:lvl4pPr marL="1600200" indent="-228600">
              <a:spcBef>
                <a:spcPct val="20000"/>
              </a:spcBef>
              <a:buClr>
                <a:schemeClr val="folHlink"/>
              </a:buClr>
              <a:buSzPct val="50000"/>
              <a:buFont typeface="Wingdings" pitchFamily="2" charset="2"/>
              <a:buChar char="n"/>
              <a:defRPr sz="2000">
                <a:solidFill>
                  <a:schemeClr val="tx1"/>
                </a:solidFill>
                <a:latin typeface="Arial" charset="0"/>
              </a:defRPr>
            </a:lvl4pPr>
            <a:lvl5pPr marL="2057400" indent="-228600">
              <a:spcBef>
                <a:spcPct val="20000"/>
              </a:spcBef>
              <a:buClr>
                <a:schemeClr val="hlink"/>
              </a:buClr>
              <a:buFont typeface="Wingdings" pitchFamily="2" charset="2"/>
              <a:buBlip>
                <a:blip r:embed="rId3"/>
              </a:buBlip>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9pPr>
          </a:lstStyle>
          <a:p>
            <a:pPr>
              <a:spcBef>
                <a:spcPct val="50000"/>
              </a:spcBef>
              <a:buClrTx/>
              <a:buFontTx/>
              <a:buNone/>
            </a:pPr>
            <a:r>
              <a:rPr lang="en-US" altLang="en-US" sz="1800" b="1">
                <a:latin typeface="VNI-Times" pitchFamily="2" charset="0"/>
              </a:rPr>
              <a:t>II . Luyeän taäp</a:t>
            </a:r>
          </a:p>
        </p:txBody>
      </p:sp>
      <p:sp>
        <p:nvSpPr>
          <p:cNvPr id="47107" name="Text Box 3"/>
          <p:cNvSpPr txBox="1">
            <a:spLocks noChangeArrowheads="1"/>
          </p:cNvSpPr>
          <p:nvPr/>
        </p:nvSpPr>
        <p:spPr bwMode="auto">
          <a:xfrm>
            <a:off x="762000" y="2527300"/>
            <a:ext cx="8382000" cy="7794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itchFamily="2" charset="2"/>
              <a:buBlip>
                <a:blip r:embed="rId3"/>
              </a:buBlip>
              <a:defRPr sz="3200">
                <a:solidFill>
                  <a:schemeClr val="tx1"/>
                </a:solidFill>
                <a:latin typeface="Arial" charset="0"/>
              </a:defRPr>
            </a:lvl1pPr>
            <a:lvl2pPr marL="742950" indent="-285750">
              <a:spcBef>
                <a:spcPct val="20000"/>
              </a:spcBef>
              <a:buClr>
                <a:schemeClr val="folHlink"/>
              </a:buClr>
              <a:buSzPct val="50000"/>
              <a:buFont typeface="Wingdings" pitchFamily="2" charset="2"/>
              <a:buChar char="n"/>
              <a:defRPr sz="2800">
                <a:solidFill>
                  <a:schemeClr val="tx1"/>
                </a:solidFill>
                <a:latin typeface="Arial" charset="0"/>
              </a:defRPr>
            </a:lvl2pPr>
            <a:lvl3pPr marL="1143000" indent="-228600">
              <a:spcBef>
                <a:spcPct val="20000"/>
              </a:spcBef>
              <a:buClr>
                <a:schemeClr val="hlink"/>
              </a:buClr>
              <a:buFont typeface="Wingdings" pitchFamily="2" charset="2"/>
              <a:buBlip>
                <a:blip r:embed="rId3"/>
              </a:buBlip>
              <a:defRPr sz="2400">
                <a:solidFill>
                  <a:schemeClr val="tx1"/>
                </a:solidFill>
                <a:latin typeface="Arial" charset="0"/>
              </a:defRPr>
            </a:lvl3pPr>
            <a:lvl4pPr marL="1600200" indent="-228600">
              <a:spcBef>
                <a:spcPct val="20000"/>
              </a:spcBef>
              <a:buClr>
                <a:schemeClr val="folHlink"/>
              </a:buClr>
              <a:buSzPct val="50000"/>
              <a:buFont typeface="Wingdings" pitchFamily="2" charset="2"/>
              <a:buChar char="n"/>
              <a:defRPr sz="2000">
                <a:solidFill>
                  <a:schemeClr val="tx1"/>
                </a:solidFill>
                <a:latin typeface="Arial" charset="0"/>
              </a:defRPr>
            </a:lvl4pPr>
            <a:lvl5pPr marL="2057400" indent="-228600">
              <a:spcBef>
                <a:spcPct val="20000"/>
              </a:spcBef>
              <a:buClr>
                <a:schemeClr val="hlink"/>
              </a:buClr>
              <a:buFont typeface="Wingdings" pitchFamily="2" charset="2"/>
              <a:buBlip>
                <a:blip r:embed="rId3"/>
              </a:buBlip>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9pPr>
          </a:lstStyle>
          <a:p>
            <a:pPr eaLnBrk="1" hangingPunct="1">
              <a:spcBef>
                <a:spcPct val="50000"/>
              </a:spcBef>
              <a:buClrTx/>
              <a:buFontTx/>
              <a:buNone/>
            </a:pPr>
            <a:r>
              <a:rPr lang="en-US" altLang="en-US" sz="1800" b="1">
                <a:solidFill>
                  <a:srgbClr val="0000FF"/>
                </a:solidFill>
                <a:latin typeface="VNI-Times" pitchFamily="2" charset="0"/>
              </a:rPr>
              <a:t>1. Ñoïc ñoaïn vaên sau (Caùc caâu vaên ñaõ ñöôïc ñaùnh soá thöù töï). Cho bieát:</a:t>
            </a:r>
          </a:p>
          <a:p>
            <a:pPr>
              <a:spcBef>
                <a:spcPct val="50000"/>
              </a:spcBef>
              <a:buClrTx/>
              <a:buFontTx/>
              <a:buNone/>
            </a:pPr>
            <a:endParaRPr lang="en-US" altLang="en-US" sz="1800" b="1">
              <a:solidFill>
                <a:srgbClr val="0000FF"/>
              </a:solidFill>
              <a:latin typeface="VNI-Times" pitchFamily="2" charset="0"/>
            </a:endParaRPr>
          </a:p>
        </p:txBody>
      </p:sp>
      <p:sp>
        <p:nvSpPr>
          <p:cNvPr id="47108" name="Text Box 4"/>
          <p:cNvSpPr txBox="1">
            <a:spLocks noChangeArrowheads="1"/>
          </p:cNvSpPr>
          <p:nvPr/>
        </p:nvSpPr>
        <p:spPr bwMode="auto">
          <a:xfrm>
            <a:off x="642938" y="2895600"/>
            <a:ext cx="8424862" cy="3195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itchFamily="2" charset="2"/>
              <a:buBlip>
                <a:blip r:embed="rId3"/>
              </a:buBlip>
              <a:defRPr sz="3200">
                <a:solidFill>
                  <a:schemeClr val="tx1"/>
                </a:solidFill>
                <a:latin typeface="Arial" charset="0"/>
              </a:defRPr>
            </a:lvl1pPr>
            <a:lvl2pPr marL="742950" indent="-285750">
              <a:spcBef>
                <a:spcPct val="20000"/>
              </a:spcBef>
              <a:buClr>
                <a:schemeClr val="folHlink"/>
              </a:buClr>
              <a:buSzPct val="50000"/>
              <a:buFont typeface="Wingdings" pitchFamily="2" charset="2"/>
              <a:buChar char="n"/>
              <a:defRPr sz="2800">
                <a:solidFill>
                  <a:schemeClr val="tx1"/>
                </a:solidFill>
                <a:latin typeface="Arial" charset="0"/>
              </a:defRPr>
            </a:lvl2pPr>
            <a:lvl3pPr marL="1143000" indent="-228600">
              <a:spcBef>
                <a:spcPct val="20000"/>
              </a:spcBef>
              <a:buClr>
                <a:schemeClr val="hlink"/>
              </a:buClr>
              <a:buFont typeface="Wingdings" pitchFamily="2" charset="2"/>
              <a:buBlip>
                <a:blip r:embed="rId3"/>
              </a:buBlip>
              <a:defRPr sz="2400">
                <a:solidFill>
                  <a:schemeClr val="tx1"/>
                </a:solidFill>
                <a:latin typeface="Arial" charset="0"/>
              </a:defRPr>
            </a:lvl3pPr>
            <a:lvl4pPr marL="1600200" indent="-228600">
              <a:spcBef>
                <a:spcPct val="20000"/>
              </a:spcBef>
              <a:buClr>
                <a:schemeClr val="folHlink"/>
              </a:buClr>
              <a:buSzPct val="50000"/>
              <a:buFont typeface="Wingdings" pitchFamily="2" charset="2"/>
              <a:buChar char="n"/>
              <a:defRPr sz="2000">
                <a:solidFill>
                  <a:schemeClr val="tx1"/>
                </a:solidFill>
                <a:latin typeface="Arial" charset="0"/>
              </a:defRPr>
            </a:lvl4pPr>
            <a:lvl5pPr marL="2057400" indent="-228600">
              <a:spcBef>
                <a:spcPct val="20000"/>
              </a:spcBef>
              <a:buClr>
                <a:schemeClr val="hlink"/>
              </a:buClr>
              <a:buFont typeface="Wingdings" pitchFamily="2" charset="2"/>
              <a:buBlip>
                <a:blip r:embed="rId3"/>
              </a:buBlip>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9pPr>
          </a:lstStyle>
          <a:p>
            <a:pPr algn="just">
              <a:spcBef>
                <a:spcPct val="0"/>
              </a:spcBef>
              <a:buClrTx/>
              <a:buFontTx/>
              <a:buNone/>
            </a:pPr>
            <a:r>
              <a:rPr lang="en-US" altLang="en-US" sz="2400">
                <a:solidFill>
                  <a:srgbClr val="00FF00"/>
                </a:solidFill>
                <a:latin typeface="VNI-Times" pitchFamily="2" charset="0"/>
              </a:rPr>
              <a:t>    Hai Long phoùng xe veà phía Phuù Laâm tìm hoäp thö maät .</a:t>
            </a:r>
          </a:p>
          <a:p>
            <a:pPr algn="just">
              <a:spcBef>
                <a:spcPct val="0"/>
              </a:spcBef>
              <a:buClrTx/>
              <a:buFontTx/>
              <a:buNone/>
            </a:pPr>
            <a:r>
              <a:rPr lang="en-US" altLang="en-US" sz="2400">
                <a:solidFill>
                  <a:srgbClr val="00FF00"/>
                </a:solidFill>
                <a:latin typeface="VNI-Times" pitchFamily="2" charset="0"/>
              </a:rPr>
              <a:t>    Ngöôøi ñaët hoäp thö laàn naøo cuõng taïo cho </a:t>
            </a:r>
            <a:r>
              <a:rPr lang="en-US" altLang="en-US" sz="2400" b="1">
                <a:solidFill>
                  <a:schemeClr val="folHlink"/>
                </a:solidFill>
                <a:latin typeface="VNI-Times" pitchFamily="2" charset="0"/>
              </a:rPr>
              <a:t>anh</a:t>
            </a:r>
            <a:r>
              <a:rPr lang="en-US" altLang="en-US" sz="2400">
                <a:solidFill>
                  <a:srgbClr val="00FF00"/>
                </a:solidFill>
                <a:latin typeface="VNI-Times" pitchFamily="2" charset="0"/>
              </a:rPr>
              <a:t> söï baát ngôø.  Bao giôø hoäp thö cuõng ñöôïc ñaët taïi moät nôi deã tìm maø laïi ít bò chuù yù nhaát.   Nhieàu luùc, </a:t>
            </a:r>
            <a:r>
              <a:rPr lang="en-US" altLang="en-US" sz="2400" b="1">
                <a:solidFill>
                  <a:schemeClr val="folHlink"/>
                </a:solidFill>
                <a:latin typeface="VNI-Times" pitchFamily="2" charset="0"/>
              </a:rPr>
              <a:t>ngöôøi lieân laïc</a:t>
            </a:r>
            <a:r>
              <a:rPr lang="en-US" altLang="en-US" sz="2400">
                <a:solidFill>
                  <a:srgbClr val="00FF00"/>
                </a:solidFill>
                <a:latin typeface="VNI-Times" pitchFamily="2" charset="0"/>
              </a:rPr>
              <a:t> coøn göûi gaém vaøo ñaây moät chuùt tình caûm cuûa mình, thöôøng baèng nhöõng vaät gôïi ra hình chöõ V maø chæ </a:t>
            </a:r>
            <a:r>
              <a:rPr lang="en-US" altLang="en-US" sz="2400" b="1">
                <a:solidFill>
                  <a:schemeClr val="folHlink"/>
                </a:solidFill>
                <a:latin typeface="VNI-Times" pitchFamily="2" charset="0"/>
              </a:rPr>
              <a:t>anh</a:t>
            </a:r>
            <a:r>
              <a:rPr lang="en-US" altLang="en-US" sz="2400" i="1">
                <a:solidFill>
                  <a:srgbClr val="00FF00"/>
                </a:solidFill>
                <a:latin typeface="VNI-Times" pitchFamily="2" charset="0"/>
              </a:rPr>
              <a:t> </a:t>
            </a:r>
            <a:r>
              <a:rPr lang="en-US" altLang="en-US" sz="2400">
                <a:solidFill>
                  <a:srgbClr val="00FF00"/>
                </a:solidFill>
                <a:latin typeface="VNI-Times" pitchFamily="2" charset="0"/>
              </a:rPr>
              <a:t>môùi nhaän thaáy.  </a:t>
            </a:r>
            <a:r>
              <a:rPr lang="en-US" altLang="en-US" sz="2400" b="1">
                <a:solidFill>
                  <a:schemeClr val="folHlink"/>
                </a:solidFill>
                <a:latin typeface="VNI-Times" pitchFamily="2" charset="0"/>
              </a:rPr>
              <a:t>Ño</a:t>
            </a:r>
            <a:r>
              <a:rPr lang="en-US" altLang="en-US" sz="2400" b="1" i="1">
                <a:solidFill>
                  <a:schemeClr val="folHlink"/>
                </a:solidFill>
                <a:latin typeface="VNI-Times" pitchFamily="2" charset="0"/>
              </a:rPr>
              <a:t>ù</a:t>
            </a:r>
            <a:r>
              <a:rPr lang="en-US" altLang="en-US" sz="2400">
                <a:solidFill>
                  <a:srgbClr val="00FF00"/>
                </a:solidFill>
                <a:latin typeface="VNI-Times" pitchFamily="2" charset="0"/>
              </a:rPr>
              <a:t> laø teân Toå quoác Vieät Nam, laø lôøi chaøo chieán thaéng .</a:t>
            </a:r>
          </a:p>
          <a:p>
            <a:pPr>
              <a:spcBef>
                <a:spcPct val="50000"/>
              </a:spcBef>
              <a:buClrTx/>
              <a:buFontTx/>
              <a:buNone/>
            </a:pPr>
            <a:endParaRPr lang="en-US" altLang="en-US" sz="2400">
              <a:solidFill>
                <a:srgbClr val="00FF00"/>
              </a:solidFill>
              <a:latin typeface="VNI-Times" pitchFamily="2" charset="0"/>
            </a:endParaRPr>
          </a:p>
        </p:txBody>
      </p:sp>
      <p:sp>
        <p:nvSpPr>
          <p:cNvPr id="47120" name="Text Box 16"/>
          <p:cNvSpPr txBox="1">
            <a:spLocks noChangeArrowheads="1"/>
          </p:cNvSpPr>
          <p:nvPr/>
        </p:nvSpPr>
        <p:spPr bwMode="auto">
          <a:xfrm>
            <a:off x="733425" y="2971800"/>
            <a:ext cx="304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itchFamily="2" charset="2"/>
              <a:buBlip>
                <a:blip r:embed="rId3"/>
              </a:buBlip>
              <a:defRPr sz="3200">
                <a:solidFill>
                  <a:schemeClr val="tx1"/>
                </a:solidFill>
                <a:latin typeface="Arial" charset="0"/>
              </a:defRPr>
            </a:lvl1pPr>
            <a:lvl2pPr marL="742950" indent="-285750">
              <a:spcBef>
                <a:spcPct val="20000"/>
              </a:spcBef>
              <a:buClr>
                <a:schemeClr val="folHlink"/>
              </a:buClr>
              <a:buSzPct val="50000"/>
              <a:buFont typeface="Wingdings" pitchFamily="2" charset="2"/>
              <a:buChar char="n"/>
              <a:defRPr sz="2800">
                <a:solidFill>
                  <a:schemeClr val="tx1"/>
                </a:solidFill>
                <a:latin typeface="Arial" charset="0"/>
              </a:defRPr>
            </a:lvl2pPr>
            <a:lvl3pPr marL="1143000" indent="-228600">
              <a:spcBef>
                <a:spcPct val="20000"/>
              </a:spcBef>
              <a:buClr>
                <a:schemeClr val="hlink"/>
              </a:buClr>
              <a:buFont typeface="Wingdings" pitchFamily="2" charset="2"/>
              <a:buBlip>
                <a:blip r:embed="rId3"/>
              </a:buBlip>
              <a:defRPr sz="2400">
                <a:solidFill>
                  <a:schemeClr val="tx1"/>
                </a:solidFill>
                <a:latin typeface="Arial" charset="0"/>
              </a:defRPr>
            </a:lvl3pPr>
            <a:lvl4pPr marL="1600200" indent="-228600">
              <a:spcBef>
                <a:spcPct val="20000"/>
              </a:spcBef>
              <a:buClr>
                <a:schemeClr val="folHlink"/>
              </a:buClr>
              <a:buSzPct val="50000"/>
              <a:buFont typeface="Wingdings" pitchFamily="2" charset="2"/>
              <a:buChar char="n"/>
              <a:defRPr sz="2000">
                <a:solidFill>
                  <a:schemeClr val="tx1"/>
                </a:solidFill>
                <a:latin typeface="Arial" charset="0"/>
              </a:defRPr>
            </a:lvl4pPr>
            <a:lvl5pPr marL="2057400" indent="-228600">
              <a:spcBef>
                <a:spcPct val="20000"/>
              </a:spcBef>
              <a:buClr>
                <a:schemeClr val="hlink"/>
              </a:buClr>
              <a:buFont typeface="Wingdings" pitchFamily="2" charset="2"/>
              <a:buBlip>
                <a:blip r:embed="rId3"/>
              </a:buBlip>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9pPr>
          </a:lstStyle>
          <a:p>
            <a:pPr>
              <a:spcBef>
                <a:spcPct val="50000"/>
              </a:spcBef>
              <a:buClrTx/>
              <a:buFontTx/>
              <a:buNone/>
            </a:pPr>
            <a:r>
              <a:rPr lang="en-US" altLang="en-US" sz="1800">
                <a:latin typeface="VNI-Times" pitchFamily="2" charset="0"/>
                <a:sym typeface="Wingdings 2" pitchFamily="18" charset="2"/>
              </a:rPr>
              <a:t></a:t>
            </a:r>
          </a:p>
        </p:txBody>
      </p:sp>
      <p:sp>
        <p:nvSpPr>
          <p:cNvPr id="47121" name="Text Box 17"/>
          <p:cNvSpPr txBox="1">
            <a:spLocks noChangeArrowheads="1"/>
          </p:cNvSpPr>
          <p:nvPr/>
        </p:nvSpPr>
        <p:spPr bwMode="auto">
          <a:xfrm>
            <a:off x="762000" y="3276600"/>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itchFamily="2" charset="2"/>
              <a:buBlip>
                <a:blip r:embed="rId3"/>
              </a:buBlip>
              <a:defRPr sz="3200">
                <a:solidFill>
                  <a:schemeClr val="tx1"/>
                </a:solidFill>
                <a:latin typeface="Arial" charset="0"/>
              </a:defRPr>
            </a:lvl1pPr>
            <a:lvl2pPr marL="742950" indent="-285750">
              <a:spcBef>
                <a:spcPct val="20000"/>
              </a:spcBef>
              <a:buClr>
                <a:schemeClr val="folHlink"/>
              </a:buClr>
              <a:buSzPct val="50000"/>
              <a:buFont typeface="Wingdings" pitchFamily="2" charset="2"/>
              <a:buChar char="n"/>
              <a:defRPr sz="2800">
                <a:solidFill>
                  <a:schemeClr val="tx1"/>
                </a:solidFill>
                <a:latin typeface="Arial" charset="0"/>
              </a:defRPr>
            </a:lvl2pPr>
            <a:lvl3pPr marL="1143000" indent="-228600">
              <a:spcBef>
                <a:spcPct val="20000"/>
              </a:spcBef>
              <a:buClr>
                <a:schemeClr val="hlink"/>
              </a:buClr>
              <a:buFont typeface="Wingdings" pitchFamily="2" charset="2"/>
              <a:buBlip>
                <a:blip r:embed="rId3"/>
              </a:buBlip>
              <a:defRPr sz="2400">
                <a:solidFill>
                  <a:schemeClr val="tx1"/>
                </a:solidFill>
                <a:latin typeface="Arial" charset="0"/>
              </a:defRPr>
            </a:lvl3pPr>
            <a:lvl4pPr marL="1600200" indent="-228600">
              <a:spcBef>
                <a:spcPct val="20000"/>
              </a:spcBef>
              <a:buClr>
                <a:schemeClr val="folHlink"/>
              </a:buClr>
              <a:buSzPct val="50000"/>
              <a:buFont typeface="Wingdings" pitchFamily="2" charset="2"/>
              <a:buChar char="n"/>
              <a:defRPr sz="2000">
                <a:solidFill>
                  <a:schemeClr val="tx1"/>
                </a:solidFill>
                <a:latin typeface="Arial" charset="0"/>
              </a:defRPr>
            </a:lvl4pPr>
            <a:lvl5pPr marL="2057400" indent="-228600">
              <a:spcBef>
                <a:spcPct val="20000"/>
              </a:spcBef>
              <a:buClr>
                <a:schemeClr val="hlink"/>
              </a:buClr>
              <a:buFont typeface="Wingdings" pitchFamily="2" charset="2"/>
              <a:buBlip>
                <a:blip r:embed="rId3"/>
              </a:buBlip>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9pPr>
          </a:lstStyle>
          <a:p>
            <a:pPr>
              <a:spcBef>
                <a:spcPct val="50000"/>
              </a:spcBef>
              <a:buClrTx/>
              <a:buFontTx/>
              <a:buNone/>
            </a:pPr>
            <a:r>
              <a:rPr lang="en-US" altLang="en-US" sz="1800">
                <a:latin typeface="VNI-Times" pitchFamily="2" charset="0"/>
                <a:sym typeface="Wingdings 2" pitchFamily="18" charset="2"/>
              </a:rPr>
              <a:t></a:t>
            </a:r>
          </a:p>
        </p:txBody>
      </p:sp>
      <p:sp>
        <p:nvSpPr>
          <p:cNvPr id="47122" name="Text Box 18"/>
          <p:cNvSpPr txBox="1">
            <a:spLocks noChangeArrowheads="1"/>
          </p:cNvSpPr>
          <p:nvPr/>
        </p:nvSpPr>
        <p:spPr bwMode="auto">
          <a:xfrm>
            <a:off x="81534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itchFamily="2" charset="2"/>
              <a:buBlip>
                <a:blip r:embed="rId3"/>
              </a:buBlip>
              <a:defRPr sz="3200">
                <a:solidFill>
                  <a:schemeClr val="tx1"/>
                </a:solidFill>
                <a:latin typeface="Arial" charset="0"/>
              </a:defRPr>
            </a:lvl1pPr>
            <a:lvl2pPr marL="742950" indent="-285750">
              <a:spcBef>
                <a:spcPct val="20000"/>
              </a:spcBef>
              <a:buClr>
                <a:schemeClr val="folHlink"/>
              </a:buClr>
              <a:buSzPct val="50000"/>
              <a:buFont typeface="Wingdings" pitchFamily="2" charset="2"/>
              <a:buChar char="n"/>
              <a:defRPr sz="2800">
                <a:solidFill>
                  <a:schemeClr val="tx1"/>
                </a:solidFill>
                <a:latin typeface="Arial" charset="0"/>
              </a:defRPr>
            </a:lvl2pPr>
            <a:lvl3pPr marL="1143000" indent="-228600">
              <a:spcBef>
                <a:spcPct val="20000"/>
              </a:spcBef>
              <a:buClr>
                <a:schemeClr val="hlink"/>
              </a:buClr>
              <a:buFont typeface="Wingdings" pitchFamily="2" charset="2"/>
              <a:buBlip>
                <a:blip r:embed="rId3"/>
              </a:buBlip>
              <a:defRPr sz="2400">
                <a:solidFill>
                  <a:schemeClr val="tx1"/>
                </a:solidFill>
                <a:latin typeface="Arial" charset="0"/>
              </a:defRPr>
            </a:lvl3pPr>
            <a:lvl4pPr marL="1600200" indent="-228600">
              <a:spcBef>
                <a:spcPct val="20000"/>
              </a:spcBef>
              <a:buClr>
                <a:schemeClr val="folHlink"/>
              </a:buClr>
              <a:buSzPct val="50000"/>
              <a:buFont typeface="Wingdings" pitchFamily="2" charset="2"/>
              <a:buChar char="n"/>
              <a:defRPr sz="2000">
                <a:solidFill>
                  <a:schemeClr val="tx1"/>
                </a:solidFill>
                <a:latin typeface="Arial" charset="0"/>
              </a:defRPr>
            </a:lvl4pPr>
            <a:lvl5pPr marL="2057400" indent="-228600">
              <a:spcBef>
                <a:spcPct val="20000"/>
              </a:spcBef>
              <a:buClr>
                <a:schemeClr val="hlink"/>
              </a:buClr>
              <a:buFont typeface="Wingdings" pitchFamily="2" charset="2"/>
              <a:buBlip>
                <a:blip r:embed="rId3"/>
              </a:buBlip>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9pPr>
          </a:lstStyle>
          <a:p>
            <a:pPr>
              <a:spcBef>
                <a:spcPct val="50000"/>
              </a:spcBef>
              <a:buClrTx/>
              <a:buFontTx/>
              <a:buNone/>
            </a:pPr>
            <a:r>
              <a:rPr lang="en-US" altLang="en-US" sz="1800">
                <a:latin typeface="VNI-Times" pitchFamily="2" charset="0"/>
                <a:sym typeface="Wingdings 2" pitchFamily="18" charset="2"/>
              </a:rPr>
              <a:t></a:t>
            </a:r>
          </a:p>
        </p:txBody>
      </p:sp>
      <p:sp>
        <p:nvSpPr>
          <p:cNvPr id="47123" name="Text Box 19"/>
          <p:cNvSpPr txBox="1">
            <a:spLocks noChangeArrowheads="1"/>
          </p:cNvSpPr>
          <p:nvPr/>
        </p:nvSpPr>
        <p:spPr bwMode="auto">
          <a:xfrm>
            <a:off x="1300163" y="4038600"/>
            <a:ext cx="304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itchFamily="2" charset="2"/>
              <a:buBlip>
                <a:blip r:embed="rId3"/>
              </a:buBlip>
              <a:defRPr sz="3200">
                <a:solidFill>
                  <a:schemeClr val="tx1"/>
                </a:solidFill>
                <a:latin typeface="Arial" charset="0"/>
              </a:defRPr>
            </a:lvl1pPr>
            <a:lvl2pPr marL="742950" indent="-285750">
              <a:spcBef>
                <a:spcPct val="20000"/>
              </a:spcBef>
              <a:buClr>
                <a:schemeClr val="folHlink"/>
              </a:buClr>
              <a:buSzPct val="50000"/>
              <a:buFont typeface="Wingdings" pitchFamily="2" charset="2"/>
              <a:buChar char="n"/>
              <a:defRPr sz="2800">
                <a:solidFill>
                  <a:schemeClr val="tx1"/>
                </a:solidFill>
                <a:latin typeface="Arial" charset="0"/>
              </a:defRPr>
            </a:lvl2pPr>
            <a:lvl3pPr marL="1143000" indent="-228600">
              <a:spcBef>
                <a:spcPct val="20000"/>
              </a:spcBef>
              <a:buClr>
                <a:schemeClr val="hlink"/>
              </a:buClr>
              <a:buFont typeface="Wingdings" pitchFamily="2" charset="2"/>
              <a:buBlip>
                <a:blip r:embed="rId3"/>
              </a:buBlip>
              <a:defRPr sz="2400">
                <a:solidFill>
                  <a:schemeClr val="tx1"/>
                </a:solidFill>
                <a:latin typeface="Arial" charset="0"/>
              </a:defRPr>
            </a:lvl3pPr>
            <a:lvl4pPr marL="1600200" indent="-228600">
              <a:spcBef>
                <a:spcPct val="20000"/>
              </a:spcBef>
              <a:buClr>
                <a:schemeClr val="folHlink"/>
              </a:buClr>
              <a:buSzPct val="50000"/>
              <a:buFont typeface="Wingdings" pitchFamily="2" charset="2"/>
              <a:buChar char="n"/>
              <a:defRPr sz="2000">
                <a:solidFill>
                  <a:schemeClr val="tx1"/>
                </a:solidFill>
                <a:latin typeface="Arial" charset="0"/>
              </a:defRPr>
            </a:lvl4pPr>
            <a:lvl5pPr marL="2057400" indent="-228600">
              <a:spcBef>
                <a:spcPct val="20000"/>
              </a:spcBef>
              <a:buClr>
                <a:schemeClr val="hlink"/>
              </a:buClr>
              <a:buFont typeface="Wingdings" pitchFamily="2" charset="2"/>
              <a:buBlip>
                <a:blip r:embed="rId3"/>
              </a:buBlip>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9pPr>
          </a:lstStyle>
          <a:p>
            <a:pPr>
              <a:spcBef>
                <a:spcPct val="50000"/>
              </a:spcBef>
              <a:buClrTx/>
              <a:buFontTx/>
              <a:buNone/>
            </a:pPr>
            <a:r>
              <a:rPr lang="en-US" altLang="en-US" sz="1800">
                <a:latin typeface="VNI-Times" pitchFamily="2" charset="0"/>
                <a:sym typeface="Wingdings 2" pitchFamily="18" charset="2"/>
              </a:rPr>
              <a:t></a:t>
            </a:r>
          </a:p>
        </p:txBody>
      </p:sp>
      <p:sp>
        <p:nvSpPr>
          <p:cNvPr id="47125" name="Text Box 21"/>
          <p:cNvSpPr txBox="1">
            <a:spLocks noChangeArrowheads="1"/>
          </p:cNvSpPr>
          <p:nvPr/>
        </p:nvSpPr>
        <p:spPr bwMode="auto">
          <a:xfrm>
            <a:off x="3810000" y="4800600"/>
            <a:ext cx="457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itchFamily="2" charset="2"/>
              <a:buBlip>
                <a:blip r:embed="rId3"/>
              </a:buBlip>
              <a:defRPr sz="3200">
                <a:solidFill>
                  <a:schemeClr val="tx1"/>
                </a:solidFill>
                <a:latin typeface="Arial" charset="0"/>
              </a:defRPr>
            </a:lvl1pPr>
            <a:lvl2pPr marL="742950" indent="-285750">
              <a:spcBef>
                <a:spcPct val="20000"/>
              </a:spcBef>
              <a:buClr>
                <a:schemeClr val="folHlink"/>
              </a:buClr>
              <a:buSzPct val="50000"/>
              <a:buFont typeface="Wingdings" pitchFamily="2" charset="2"/>
              <a:buChar char="n"/>
              <a:defRPr sz="2800">
                <a:solidFill>
                  <a:schemeClr val="tx1"/>
                </a:solidFill>
                <a:latin typeface="Arial" charset="0"/>
              </a:defRPr>
            </a:lvl2pPr>
            <a:lvl3pPr marL="1143000" indent="-228600">
              <a:spcBef>
                <a:spcPct val="20000"/>
              </a:spcBef>
              <a:buClr>
                <a:schemeClr val="hlink"/>
              </a:buClr>
              <a:buFont typeface="Wingdings" pitchFamily="2" charset="2"/>
              <a:buBlip>
                <a:blip r:embed="rId3"/>
              </a:buBlip>
              <a:defRPr sz="2400">
                <a:solidFill>
                  <a:schemeClr val="tx1"/>
                </a:solidFill>
                <a:latin typeface="Arial" charset="0"/>
              </a:defRPr>
            </a:lvl3pPr>
            <a:lvl4pPr marL="1600200" indent="-228600">
              <a:spcBef>
                <a:spcPct val="20000"/>
              </a:spcBef>
              <a:buClr>
                <a:schemeClr val="folHlink"/>
              </a:buClr>
              <a:buSzPct val="50000"/>
              <a:buFont typeface="Wingdings" pitchFamily="2" charset="2"/>
              <a:buChar char="n"/>
              <a:defRPr sz="2000">
                <a:solidFill>
                  <a:schemeClr val="tx1"/>
                </a:solidFill>
                <a:latin typeface="Arial" charset="0"/>
              </a:defRPr>
            </a:lvl4pPr>
            <a:lvl5pPr marL="2057400" indent="-228600">
              <a:spcBef>
                <a:spcPct val="20000"/>
              </a:spcBef>
              <a:buClr>
                <a:schemeClr val="hlink"/>
              </a:buClr>
              <a:buFont typeface="Wingdings" pitchFamily="2" charset="2"/>
              <a:buBlip>
                <a:blip r:embed="rId3"/>
              </a:buBlip>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9pPr>
          </a:lstStyle>
          <a:p>
            <a:pPr>
              <a:spcBef>
                <a:spcPct val="50000"/>
              </a:spcBef>
              <a:buClrTx/>
              <a:buFontTx/>
              <a:buNone/>
            </a:pPr>
            <a:r>
              <a:rPr lang="en-US" altLang="en-US" sz="1800">
                <a:latin typeface="VNI-Times" pitchFamily="2" charset="0"/>
                <a:sym typeface="Wingdings 2" pitchFamily="18" charset="2"/>
              </a:rPr>
              <a:t></a:t>
            </a:r>
          </a:p>
        </p:txBody>
      </p:sp>
      <p:sp>
        <p:nvSpPr>
          <p:cNvPr id="47128" name="Text Box 24"/>
          <p:cNvSpPr txBox="1">
            <a:spLocks noChangeArrowheads="1"/>
          </p:cNvSpPr>
          <p:nvPr/>
        </p:nvSpPr>
        <p:spPr bwMode="auto">
          <a:xfrm>
            <a:off x="762000" y="5803900"/>
            <a:ext cx="8382000" cy="1054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itchFamily="2" charset="2"/>
              <a:buBlip>
                <a:blip r:embed="rId3"/>
              </a:buBlip>
              <a:defRPr sz="3200">
                <a:solidFill>
                  <a:schemeClr val="tx1"/>
                </a:solidFill>
                <a:latin typeface="Arial" charset="0"/>
              </a:defRPr>
            </a:lvl1pPr>
            <a:lvl2pPr marL="742950" indent="-285750">
              <a:spcBef>
                <a:spcPct val="20000"/>
              </a:spcBef>
              <a:buClr>
                <a:schemeClr val="folHlink"/>
              </a:buClr>
              <a:buSzPct val="50000"/>
              <a:buFont typeface="Wingdings" pitchFamily="2" charset="2"/>
              <a:buChar char="n"/>
              <a:defRPr sz="2800">
                <a:solidFill>
                  <a:schemeClr val="tx1"/>
                </a:solidFill>
                <a:latin typeface="Arial" charset="0"/>
              </a:defRPr>
            </a:lvl2pPr>
            <a:lvl3pPr marL="1143000" indent="-228600">
              <a:spcBef>
                <a:spcPct val="20000"/>
              </a:spcBef>
              <a:buClr>
                <a:schemeClr val="hlink"/>
              </a:buClr>
              <a:buFont typeface="Wingdings" pitchFamily="2" charset="2"/>
              <a:buBlip>
                <a:blip r:embed="rId3"/>
              </a:buBlip>
              <a:defRPr sz="2400">
                <a:solidFill>
                  <a:schemeClr val="tx1"/>
                </a:solidFill>
                <a:latin typeface="Arial" charset="0"/>
              </a:defRPr>
            </a:lvl3pPr>
            <a:lvl4pPr marL="1600200" indent="-228600">
              <a:spcBef>
                <a:spcPct val="20000"/>
              </a:spcBef>
              <a:buClr>
                <a:schemeClr val="folHlink"/>
              </a:buClr>
              <a:buSzPct val="50000"/>
              <a:buFont typeface="Wingdings" pitchFamily="2" charset="2"/>
              <a:buChar char="n"/>
              <a:defRPr sz="2000">
                <a:solidFill>
                  <a:schemeClr val="tx1"/>
                </a:solidFill>
                <a:latin typeface="Arial" charset="0"/>
              </a:defRPr>
            </a:lvl4pPr>
            <a:lvl5pPr marL="2057400" indent="-228600">
              <a:spcBef>
                <a:spcPct val="20000"/>
              </a:spcBef>
              <a:buClr>
                <a:schemeClr val="hlink"/>
              </a:buClr>
              <a:buFont typeface="Wingdings" pitchFamily="2" charset="2"/>
              <a:buBlip>
                <a:blip r:embed="rId3"/>
              </a:buBlip>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9pPr>
          </a:lstStyle>
          <a:p>
            <a:pPr eaLnBrk="1" hangingPunct="1">
              <a:spcBef>
                <a:spcPct val="50000"/>
              </a:spcBef>
              <a:buClrTx/>
              <a:buFontTx/>
              <a:buNone/>
            </a:pPr>
            <a:r>
              <a:rPr lang="en-US" altLang="en-US" sz="1800" b="1">
                <a:latin typeface="VNI-Times" pitchFamily="2" charset="0"/>
              </a:rPr>
              <a:t>  </a:t>
            </a:r>
            <a:r>
              <a:rPr lang="en-US" altLang="en-US" sz="1800" b="1">
                <a:solidFill>
                  <a:schemeClr val="folHlink"/>
                </a:solidFill>
                <a:latin typeface="VNI-Times" pitchFamily="2" charset="0"/>
              </a:rPr>
              <a:t>Moãi töø ngöõ in ñaäm döôùi ñaây thay theá cho töø ngöõ naøo ? Caùch thay theá töø ngöõ ôû ñaây coù taùc duïng gì ?</a:t>
            </a:r>
          </a:p>
          <a:p>
            <a:pPr>
              <a:spcBef>
                <a:spcPct val="50000"/>
              </a:spcBef>
              <a:buClrTx/>
              <a:buFontTx/>
              <a:buNone/>
            </a:pPr>
            <a:endParaRPr lang="en-US" altLang="en-US" sz="1800" b="1">
              <a:solidFill>
                <a:schemeClr val="folHlink"/>
              </a:solidFill>
              <a:latin typeface="VNI-Times" pitchFamily="2" charset="0"/>
            </a:endParaRPr>
          </a:p>
        </p:txBody>
      </p:sp>
      <p:pic>
        <p:nvPicPr>
          <p:cNvPr id="47130" name="Picture 26" descr="zeichen9"/>
          <p:cNvPicPr>
            <a:picLocks noChangeAspect="1" noChangeArrowheads="1" noCrop="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28600" y="5638800"/>
            <a:ext cx="773113"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300" name="Text Box 27"/>
          <p:cNvSpPr txBox="1">
            <a:spLocks noChangeArrowheads="1"/>
          </p:cNvSpPr>
          <p:nvPr/>
        </p:nvSpPr>
        <p:spPr bwMode="auto">
          <a:xfrm>
            <a:off x="142875" y="33338"/>
            <a:ext cx="8839200" cy="101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itchFamily="2" charset="2"/>
              <a:buBlip>
                <a:blip r:embed="rId3"/>
              </a:buBlip>
              <a:defRPr sz="3200">
                <a:solidFill>
                  <a:schemeClr val="tx1"/>
                </a:solidFill>
                <a:latin typeface="Arial" charset="0"/>
              </a:defRPr>
            </a:lvl1pPr>
            <a:lvl2pPr marL="742950" indent="-285750">
              <a:spcBef>
                <a:spcPct val="20000"/>
              </a:spcBef>
              <a:buClr>
                <a:schemeClr val="folHlink"/>
              </a:buClr>
              <a:buSzPct val="50000"/>
              <a:buFont typeface="Wingdings" pitchFamily="2" charset="2"/>
              <a:buChar char="n"/>
              <a:defRPr sz="2800">
                <a:solidFill>
                  <a:schemeClr val="tx1"/>
                </a:solidFill>
                <a:latin typeface="Arial" charset="0"/>
              </a:defRPr>
            </a:lvl2pPr>
            <a:lvl3pPr marL="1143000" indent="-228600">
              <a:spcBef>
                <a:spcPct val="20000"/>
              </a:spcBef>
              <a:buClr>
                <a:schemeClr val="hlink"/>
              </a:buClr>
              <a:buFont typeface="Wingdings" pitchFamily="2" charset="2"/>
              <a:buBlip>
                <a:blip r:embed="rId3"/>
              </a:buBlip>
              <a:defRPr sz="2400">
                <a:solidFill>
                  <a:schemeClr val="tx1"/>
                </a:solidFill>
                <a:latin typeface="Arial" charset="0"/>
              </a:defRPr>
            </a:lvl3pPr>
            <a:lvl4pPr marL="1600200" indent="-228600">
              <a:spcBef>
                <a:spcPct val="20000"/>
              </a:spcBef>
              <a:buClr>
                <a:schemeClr val="folHlink"/>
              </a:buClr>
              <a:buSzPct val="50000"/>
              <a:buFont typeface="Wingdings" pitchFamily="2" charset="2"/>
              <a:buChar char="n"/>
              <a:defRPr sz="2000">
                <a:solidFill>
                  <a:schemeClr val="tx1"/>
                </a:solidFill>
                <a:latin typeface="Arial" charset="0"/>
              </a:defRPr>
            </a:lvl4pPr>
            <a:lvl5pPr marL="2057400" indent="-228600">
              <a:spcBef>
                <a:spcPct val="20000"/>
              </a:spcBef>
              <a:buClr>
                <a:schemeClr val="hlink"/>
              </a:buClr>
              <a:buFont typeface="Wingdings" pitchFamily="2" charset="2"/>
              <a:buBlip>
                <a:blip r:embed="rId3"/>
              </a:buBlip>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9pPr>
          </a:lstStyle>
          <a:p>
            <a:pPr algn="ctr">
              <a:lnSpc>
                <a:spcPct val="50000"/>
              </a:lnSpc>
              <a:spcBef>
                <a:spcPct val="50000"/>
              </a:spcBef>
              <a:buClrTx/>
              <a:buFontTx/>
              <a:buNone/>
            </a:pPr>
            <a:endParaRPr lang="en-US" altLang="en-US" sz="2400" b="1">
              <a:latin typeface="VNI-Times" pitchFamily="2" charset="0"/>
            </a:endParaRPr>
          </a:p>
          <a:p>
            <a:pPr algn="ctr">
              <a:lnSpc>
                <a:spcPct val="50000"/>
              </a:lnSpc>
              <a:spcBef>
                <a:spcPct val="50000"/>
              </a:spcBef>
              <a:buClrTx/>
              <a:buFontTx/>
              <a:buNone/>
            </a:pPr>
            <a:r>
              <a:rPr lang="en-US" altLang="en-US" sz="2400" b="1">
                <a:latin typeface="VNI-Times" pitchFamily="2" charset="0"/>
              </a:rPr>
              <a:t>Luyeän töø vaø caâu </a:t>
            </a:r>
          </a:p>
          <a:p>
            <a:pPr>
              <a:lnSpc>
                <a:spcPct val="50000"/>
              </a:lnSpc>
              <a:spcBef>
                <a:spcPct val="50000"/>
              </a:spcBef>
              <a:buClrTx/>
              <a:buFontTx/>
              <a:buNone/>
            </a:pPr>
            <a:r>
              <a:rPr lang="en-US" altLang="en-US" sz="2400">
                <a:latin typeface="VNI-Times" pitchFamily="2" charset="0"/>
              </a:rPr>
              <a:t> </a:t>
            </a:r>
          </a:p>
        </p:txBody>
      </p:sp>
      <p:sp>
        <p:nvSpPr>
          <p:cNvPr id="12301" name="Text Box 28"/>
          <p:cNvSpPr txBox="1">
            <a:spLocks noChangeArrowheads="1"/>
          </p:cNvSpPr>
          <p:nvPr/>
        </p:nvSpPr>
        <p:spPr bwMode="auto">
          <a:xfrm>
            <a:off x="685800" y="838200"/>
            <a:ext cx="8072438"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itchFamily="2" charset="2"/>
              <a:buBlip>
                <a:blip r:embed="rId3"/>
              </a:buBlip>
              <a:defRPr sz="3200">
                <a:solidFill>
                  <a:schemeClr val="tx1"/>
                </a:solidFill>
                <a:latin typeface="Arial" charset="0"/>
              </a:defRPr>
            </a:lvl1pPr>
            <a:lvl2pPr marL="742950" indent="-285750">
              <a:spcBef>
                <a:spcPct val="20000"/>
              </a:spcBef>
              <a:buClr>
                <a:schemeClr val="folHlink"/>
              </a:buClr>
              <a:buSzPct val="50000"/>
              <a:buFont typeface="Wingdings" pitchFamily="2" charset="2"/>
              <a:buChar char="n"/>
              <a:defRPr sz="2800">
                <a:solidFill>
                  <a:schemeClr val="tx1"/>
                </a:solidFill>
                <a:latin typeface="Arial" charset="0"/>
              </a:defRPr>
            </a:lvl2pPr>
            <a:lvl3pPr marL="1143000" indent="-228600">
              <a:spcBef>
                <a:spcPct val="20000"/>
              </a:spcBef>
              <a:buClr>
                <a:schemeClr val="hlink"/>
              </a:buClr>
              <a:buFont typeface="Wingdings" pitchFamily="2" charset="2"/>
              <a:buBlip>
                <a:blip r:embed="rId3"/>
              </a:buBlip>
              <a:defRPr sz="2400">
                <a:solidFill>
                  <a:schemeClr val="tx1"/>
                </a:solidFill>
                <a:latin typeface="Arial" charset="0"/>
              </a:defRPr>
            </a:lvl3pPr>
            <a:lvl4pPr marL="1600200" indent="-228600">
              <a:spcBef>
                <a:spcPct val="20000"/>
              </a:spcBef>
              <a:buClr>
                <a:schemeClr val="folHlink"/>
              </a:buClr>
              <a:buSzPct val="50000"/>
              <a:buFont typeface="Wingdings" pitchFamily="2" charset="2"/>
              <a:buChar char="n"/>
              <a:defRPr sz="2000">
                <a:solidFill>
                  <a:schemeClr val="tx1"/>
                </a:solidFill>
                <a:latin typeface="Arial" charset="0"/>
              </a:defRPr>
            </a:lvl4pPr>
            <a:lvl5pPr marL="2057400" indent="-228600">
              <a:spcBef>
                <a:spcPct val="20000"/>
              </a:spcBef>
              <a:buClr>
                <a:schemeClr val="hlink"/>
              </a:buClr>
              <a:buFont typeface="Wingdings" pitchFamily="2" charset="2"/>
              <a:buBlip>
                <a:blip r:embed="rId3"/>
              </a:buBlip>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Arial" charset="0"/>
              </a:defRPr>
            </a:lvl9pPr>
          </a:lstStyle>
          <a:p>
            <a:pPr>
              <a:spcBef>
                <a:spcPct val="50000"/>
              </a:spcBef>
              <a:buClrTx/>
              <a:buFontTx/>
              <a:buNone/>
            </a:pPr>
            <a:r>
              <a:rPr lang="en-US" altLang="en-US" sz="2800">
                <a:solidFill>
                  <a:srgbClr val="00FF00"/>
                </a:solidFill>
                <a:latin typeface="VNI-Times" pitchFamily="2" charset="0"/>
              </a:rPr>
              <a:t>Lieân keát caùc caâu trong baøi baèng caùch thay theá töø ngöõ</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7106"/>
                                        </p:tgtEl>
                                        <p:attrNameLst>
                                          <p:attrName>style.visibility</p:attrName>
                                        </p:attrNameLst>
                                      </p:cBhvr>
                                      <p:to>
                                        <p:strVal val="visible"/>
                                      </p:to>
                                    </p:set>
                                    <p:anim calcmode="discrete" valueType="clr">
                                      <p:cBhvr override="childStyle">
                                        <p:cTn id="7" dur="80"/>
                                        <p:tgtEl>
                                          <p:spTgt spid="4710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7106"/>
                                        </p:tgtEl>
                                        <p:attrNameLst>
                                          <p:attrName>fillcolor</p:attrName>
                                        </p:attrNameLst>
                                      </p:cBhvr>
                                      <p:tavLst>
                                        <p:tav tm="0">
                                          <p:val>
                                            <p:clrVal>
                                              <a:schemeClr val="accent2"/>
                                            </p:clrVal>
                                          </p:val>
                                        </p:tav>
                                        <p:tav tm="50000">
                                          <p:val>
                                            <p:clrVal>
                                              <a:schemeClr val="hlink"/>
                                            </p:clrVal>
                                          </p:val>
                                        </p:tav>
                                      </p:tavLst>
                                    </p:anim>
                                    <p:set>
                                      <p:cBhvr>
                                        <p:cTn id="9" dur="80"/>
                                        <p:tgtEl>
                                          <p:spTgt spid="47106"/>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7107"/>
                                        </p:tgtEl>
                                        <p:attrNameLst>
                                          <p:attrName>style.visibility</p:attrName>
                                        </p:attrNameLst>
                                      </p:cBhvr>
                                      <p:to>
                                        <p:strVal val="visible"/>
                                      </p:to>
                                    </p:set>
                                    <p:anim calcmode="lin" valueType="num">
                                      <p:cBhvr additive="base">
                                        <p:cTn id="14" dur="500" fill="hold"/>
                                        <p:tgtEl>
                                          <p:spTgt spid="47107"/>
                                        </p:tgtEl>
                                        <p:attrNameLst>
                                          <p:attrName>ppt_x</p:attrName>
                                        </p:attrNameLst>
                                      </p:cBhvr>
                                      <p:tavLst>
                                        <p:tav tm="0">
                                          <p:val>
                                            <p:strVal val="#ppt_x"/>
                                          </p:val>
                                        </p:tav>
                                        <p:tav tm="100000">
                                          <p:val>
                                            <p:strVal val="#ppt_x"/>
                                          </p:val>
                                        </p:tav>
                                      </p:tavLst>
                                    </p:anim>
                                    <p:anim calcmode="lin" valueType="num">
                                      <p:cBhvr additive="base">
                                        <p:cTn id="15" dur="500" fill="hold"/>
                                        <p:tgtEl>
                                          <p:spTgt spid="47107"/>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3" presetClass="entr" presetSubtype="16" fill="hold" grpId="0" nodeType="clickEffect">
                                  <p:stCondLst>
                                    <p:cond delay="0"/>
                                  </p:stCondLst>
                                  <p:childTnLst>
                                    <p:set>
                                      <p:cBhvr>
                                        <p:cTn id="19" dur="1" fill="hold">
                                          <p:stCondLst>
                                            <p:cond delay="0"/>
                                          </p:stCondLst>
                                        </p:cTn>
                                        <p:tgtEl>
                                          <p:spTgt spid="47108"/>
                                        </p:tgtEl>
                                        <p:attrNameLst>
                                          <p:attrName>style.visibility</p:attrName>
                                        </p:attrNameLst>
                                      </p:cBhvr>
                                      <p:to>
                                        <p:strVal val="visible"/>
                                      </p:to>
                                    </p:set>
                                    <p:anim calcmode="lin" valueType="num">
                                      <p:cBhvr>
                                        <p:cTn id="20" dur="500" fill="hold"/>
                                        <p:tgtEl>
                                          <p:spTgt spid="47108"/>
                                        </p:tgtEl>
                                        <p:attrNameLst>
                                          <p:attrName>ppt_w</p:attrName>
                                        </p:attrNameLst>
                                      </p:cBhvr>
                                      <p:tavLst>
                                        <p:tav tm="0">
                                          <p:val>
                                            <p:fltVal val="0"/>
                                          </p:val>
                                        </p:tav>
                                        <p:tav tm="100000">
                                          <p:val>
                                            <p:strVal val="#ppt_w"/>
                                          </p:val>
                                        </p:tav>
                                      </p:tavLst>
                                    </p:anim>
                                    <p:anim calcmode="lin" valueType="num">
                                      <p:cBhvr>
                                        <p:cTn id="21" dur="500" fill="hold"/>
                                        <p:tgtEl>
                                          <p:spTgt spid="47108"/>
                                        </p:tgtEl>
                                        <p:attrNameLst>
                                          <p:attrName>ppt_h</p:attrName>
                                        </p:attrNameLst>
                                      </p:cBhvr>
                                      <p:tavLst>
                                        <p:tav tm="0">
                                          <p:val>
                                            <p:fltVal val="0"/>
                                          </p:val>
                                        </p:tav>
                                        <p:tav tm="100000">
                                          <p:val>
                                            <p:strVal val="#ppt_h"/>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3" presetClass="entr" presetSubtype="16" fill="hold" grpId="0" nodeType="clickEffect">
                                  <p:stCondLst>
                                    <p:cond delay="0"/>
                                  </p:stCondLst>
                                  <p:childTnLst>
                                    <p:set>
                                      <p:cBhvr>
                                        <p:cTn id="25" dur="1" fill="hold">
                                          <p:stCondLst>
                                            <p:cond delay="0"/>
                                          </p:stCondLst>
                                        </p:cTn>
                                        <p:tgtEl>
                                          <p:spTgt spid="47120"/>
                                        </p:tgtEl>
                                        <p:attrNameLst>
                                          <p:attrName>style.visibility</p:attrName>
                                        </p:attrNameLst>
                                      </p:cBhvr>
                                      <p:to>
                                        <p:strVal val="visible"/>
                                      </p:to>
                                    </p:set>
                                    <p:anim calcmode="lin" valueType="num">
                                      <p:cBhvr>
                                        <p:cTn id="26" dur="500" fill="hold"/>
                                        <p:tgtEl>
                                          <p:spTgt spid="47120"/>
                                        </p:tgtEl>
                                        <p:attrNameLst>
                                          <p:attrName>ppt_w</p:attrName>
                                        </p:attrNameLst>
                                      </p:cBhvr>
                                      <p:tavLst>
                                        <p:tav tm="0">
                                          <p:val>
                                            <p:fltVal val="0"/>
                                          </p:val>
                                        </p:tav>
                                        <p:tav tm="100000">
                                          <p:val>
                                            <p:strVal val="#ppt_w"/>
                                          </p:val>
                                        </p:tav>
                                      </p:tavLst>
                                    </p:anim>
                                    <p:anim calcmode="lin" valueType="num">
                                      <p:cBhvr>
                                        <p:cTn id="27" dur="500" fill="hold"/>
                                        <p:tgtEl>
                                          <p:spTgt spid="47120"/>
                                        </p:tgtEl>
                                        <p:attrNameLst>
                                          <p:attrName>ppt_h</p:attrName>
                                        </p:attrNameLst>
                                      </p:cBhvr>
                                      <p:tavLst>
                                        <p:tav tm="0">
                                          <p:val>
                                            <p:fltVal val="0"/>
                                          </p:val>
                                        </p:tav>
                                        <p:tav tm="100000">
                                          <p:val>
                                            <p:strVal val="#ppt_h"/>
                                          </p:val>
                                        </p:tav>
                                      </p:tavLst>
                                    </p:anim>
                                  </p:childTnLst>
                                </p:cTn>
                              </p:par>
                              <p:par>
                                <p:cTn id="28" presetID="23" presetClass="entr" presetSubtype="16" fill="hold" grpId="0" nodeType="withEffect">
                                  <p:stCondLst>
                                    <p:cond delay="0"/>
                                  </p:stCondLst>
                                  <p:childTnLst>
                                    <p:set>
                                      <p:cBhvr>
                                        <p:cTn id="29" dur="1" fill="hold">
                                          <p:stCondLst>
                                            <p:cond delay="0"/>
                                          </p:stCondLst>
                                        </p:cTn>
                                        <p:tgtEl>
                                          <p:spTgt spid="47121"/>
                                        </p:tgtEl>
                                        <p:attrNameLst>
                                          <p:attrName>style.visibility</p:attrName>
                                        </p:attrNameLst>
                                      </p:cBhvr>
                                      <p:to>
                                        <p:strVal val="visible"/>
                                      </p:to>
                                    </p:set>
                                    <p:anim calcmode="lin" valueType="num">
                                      <p:cBhvr>
                                        <p:cTn id="30" dur="500" fill="hold"/>
                                        <p:tgtEl>
                                          <p:spTgt spid="47121"/>
                                        </p:tgtEl>
                                        <p:attrNameLst>
                                          <p:attrName>ppt_w</p:attrName>
                                        </p:attrNameLst>
                                      </p:cBhvr>
                                      <p:tavLst>
                                        <p:tav tm="0">
                                          <p:val>
                                            <p:fltVal val="0"/>
                                          </p:val>
                                        </p:tav>
                                        <p:tav tm="100000">
                                          <p:val>
                                            <p:strVal val="#ppt_w"/>
                                          </p:val>
                                        </p:tav>
                                      </p:tavLst>
                                    </p:anim>
                                    <p:anim calcmode="lin" valueType="num">
                                      <p:cBhvr>
                                        <p:cTn id="31" dur="500" fill="hold"/>
                                        <p:tgtEl>
                                          <p:spTgt spid="47121"/>
                                        </p:tgtEl>
                                        <p:attrNameLst>
                                          <p:attrName>ppt_h</p:attrName>
                                        </p:attrNameLst>
                                      </p:cBhvr>
                                      <p:tavLst>
                                        <p:tav tm="0">
                                          <p:val>
                                            <p:fltVal val="0"/>
                                          </p:val>
                                        </p:tav>
                                        <p:tav tm="100000">
                                          <p:val>
                                            <p:strVal val="#ppt_h"/>
                                          </p:val>
                                        </p:tav>
                                      </p:tavLst>
                                    </p:anim>
                                  </p:childTnLst>
                                </p:cTn>
                              </p:par>
                              <p:par>
                                <p:cTn id="32" presetID="23" presetClass="entr" presetSubtype="16" fill="hold" grpId="0" nodeType="withEffect">
                                  <p:stCondLst>
                                    <p:cond delay="0"/>
                                  </p:stCondLst>
                                  <p:childTnLst>
                                    <p:set>
                                      <p:cBhvr>
                                        <p:cTn id="33" dur="1" fill="hold">
                                          <p:stCondLst>
                                            <p:cond delay="0"/>
                                          </p:stCondLst>
                                        </p:cTn>
                                        <p:tgtEl>
                                          <p:spTgt spid="47122"/>
                                        </p:tgtEl>
                                        <p:attrNameLst>
                                          <p:attrName>style.visibility</p:attrName>
                                        </p:attrNameLst>
                                      </p:cBhvr>
                                      <p:to>
                                        <p:strVal val="visible"/>
                                      </p:to>
                                    </p:set>
                                    <p:anim calcmode="lin" valueType="num">
                                      <p:cBhvr>
                                        <p:cTn id="34" dur="500" fill="hold"/>
                                        <p:tgtEl>
                                          <p:spTgt spid="47122"/>
                                        </p:tgtEl>
                                        <p:attrNameLst>
                                          <p:attrName>ppt_w</p:attrName>
                                        </p:attrNameLst>
                                      </p:cBhvr>
                                      <p:tavLst>
                                        <p:tav tm="0">
                                          <p:val>
                                            <p:fltVal val="0"/>
                                          </p:val>
                                        </p:tav>
                                        <p:tav tm="100000">
                                          <p:val>
                                            <p:strVal val="#ppt_w"/>
                                          </p:val>
                                        </p:tav>
                                      </p:tavLst>
                                    </p:anim>
                                    <p:anim calcmode="lin" valueType="num">
                                      <p:cBhvr>
                                        <p:cTn id="35" dur="500" fill="hold"/>
                                        <p:tgtEl>
                                          <p:spTgt spid="47122"/>
                                        </p:tgtEl>
                                        <p:attrNameLst>
                                          <p:attrName>ppt_h</p:attrName>
                                        </p:attrNameLst>
                                      </p:cBhvr>
                                      <p:tavLst>
                                        <p:tav tm="0">
                                          <p:val>
                                            <p:fltVal val="0"/>
                                          </p:val>
                                        </p:tav>
                                        <p:tav tm="100000">
                                          <p:val>
                                            <p:strVal val="#ppt_h"/>
                                          </p:val>
                                        </p:tav>
                                      </p:tavLst>
                                    </p:anim>
                                  </p:childTnLst>
                                </p:cTn>
                              </p:par>
                              <p:par>
                                <p:cTn id="36" presetID="23" presetClass="entr" presetSubtype="16" fill="hold" grpId="0" nodeType="withEffect">
                                  <p:stCondLst>
                                    <p:cond delay="0"/>
                                  </p:stCondLst>
                                  <p:childTnLst>
                                    <p:set>
                                      <p:cBhvr>
                                        <p:cTn id="37" dur="1" fill="hold">
                                          <p:stCondLst>
                                            <p:cond delay="0"/>
                                          </p:stCondLst>
                                        </p:cTn>
                                        <p:tgtEl>
                                          <p:spTgt spid="47123"/>
                                        </p:tgtEl>
                                        <p:attrNameLst>
                                          <p:attrName>style.visibility</p:attrName>
                                        </p:attrNameLst>
                                      </p:cBhvr>
                                      <p:to>
                                        <p:strVal val="visible"/>
                                      </p:to>
                                    </p:set>
                                    <p:anim calcmode="lin" valueType="num">
                                      <p:cBhvr>
                                        <p:cTn id="38" dur="500" fill="hold"/>
                                        <p:tgtEl>
                                          <p:spTgt spid="47123"/>
                                        </p:tgtEl>
                                        <p:attrNameLst>
                                          <p:attrName>ppt_w</p:attrName>
                                        </p:attrNameLst>
                                      </p:cBhvr>
                                      <p:tavLst>
                                        <p:tav tm="0">
                                          <p:val>
                                            <p:fltVal val="0"/>
                                          </p:val>
                                        </p:tav>
                                        <p:tav tm="100000">
                                          <p:val>
                                            <p:strVal val="#ppt_w"/>
                                          </p:val>
                                        </p:tav>
                                      </p:tavLst>
                                    </p:anim>
                                    <p:anim calcmode="lin" valueType="num">
                                      <p:cBhvr>
                                        <p:cTn id="39" dur="500" fill="hold"/>
                                        <p:tgtEl>
                                          <p:spTgt spid="47123"/>
                                        </p:tgtEl>
                                        <p:attrNameLst>
                                          <p:attrName>ppt_h</p:attrName>
                                        </p:attrNameLst>
                                      </p:cBhvr>
                                      <p:tavLst>
                                        <p:tav tm="0">
                                          <p:val>
                                            <p:fltVal val="0"/>
                                          </p:val>
                                        </p:tav>
                                        <p:tav tm="100000">
                                          <p:val>
                                            <p:strVal val="#ppt_h"/>
                                          </p:val>
                                        </p:tav>
                                      </p:tavLst>
                                    </p:anim>
                                  </p:childTnLst>
                                </p:cTn>
                              </p:par>
                              <p:par>
                                <p:cTn id="40" presetID="23" presetClass="entr" presetSubtype="16" fill="hold" grpId="0" nodeType="withEffect">
                                  <p:stCondLst>
                                    <p:cond delay="0"/>
                                  </p:stCondLst>
                                  <p:childTnLst>
                                    <p:set>
                                      <p:cBhvr>
                                        <p:cTn id="41" dur="1" fill="hold">
                                          <p:stCondLst>
                                            <p:cond delay="0"/>
                                          </p:stCondLst>
                                        </p:cTn>
                                        <p:tgtEl>
                                          <p:spTgt spid="47125"/>
                                        </p:tgtEl>
                                        <p:attrNameLst>
                                          <p:attrName>style.visibility</p:attrName>
                                        </p:attrNameLst>
                                      </p:cBhvr>
                                      <p:to>
                                        <p:strVal val="visible"/>
                                      </p:to>
                                    </p:set>
                                    <p:anim calcmode="lin" valueType="num">
                                      <p:cBhvr>
                                        <p:cTn id="42" dur="500" fill="hold"/>
                                        <p:tgtEl>
                                          <p:spTgt spid="47125"/>
                                        </p:tgtEl>
                                        <p:attrNameLst>
                                          <p:attrName>ppt_w</p:attrName>
                                        </p:attrNameLst>
                                      </p:cBhvr>
                                      <p:tavLst>
                                        <p:tav tm="0">
                                          <p:val>
                                            <p:fltVal val="0"/>
                                          </p:val>
                                        </p:tav>
                                        <p:tav tm="100000">
                                          <p:val>
                                            <p:strVal val="#ppt_w"/>
                                          </p:val>
                                        </p:tav>
                                      </p:tavLst>
                                    </p:anim>
                                    <p:anim calcmode="lin" valueType="num">
                                      <p:cBhvr>
                                        <p:cTn id="43" dur="500" fill="hold"/>
                                        <p:tgtEl>
                                          <p:spTgt spid="47125"/>
                                        </p:tgtEl>
                                        <p:attrNameLst>
                                          <p:attrName>ppt_h</p:attrName>
                                        </p:attrNameLst>
                                      </p:cBhvr>
                                      <p:tavLst>
                                        <p:tav tm="0">
                                          <p:val>
                                            <p:fltVal val="0"/>
                                          </p:val>
                                        </p:tav>
                                        <p:tav tm="100000">
                                          <p:val>
                                            <p:strVal val="#ppt_h"/>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47128"/>
                                        </p:tgtEl>
                                        <p:attrNameLst>
                                          <p:attrName>style.visibility</p:attrName>
                                        </p:attrNameLst>
                                      </p:cBhvr>
                                      <p:to>
                                        <p:strVal val="visible"/>
                                      </p:to>
                                    </p:set>
                                    <p:animEffect transition="in" filter="box(in)">
                                      <p:cBhvr>
                                        <p:cTn id="48" dur="500"/>
                                        <p:tgtEl>
                                          <p:spTgt spid="47128"/>
                                        </p:tgtEl>
                                      </p:cBhvr>
                                    </p:animEffect>
                                  </p:childTnLst>
                                </p:cTn>
                              </p:par>
                              <p:par>
                                <p:cTn id="49" presetID="4" presetClass="entr" presetSubtype="16" fill="hold" nodeType="withEffect">
                                  <p:stCondLst>
                                    <p:cond delay="0"/>
                                  </p:stCondLst>
                                  <p:childTnLst>
                                    <p:set>
                                      <p:cBhvr>
                                        <p:cTn id="50" dur="1" fill="hold">
                                          <p:stCondLst>
                                            <p:cond delay="0"/>
                                          </p:stCondLst>
                                        </p:cTn>
                                        <p:tgtEl>
                                          <p:spTgt spid="47130"/>
                                        </p:tgtEl>
                                        <p:attrNameLst>
                                          <p:attrName>style.visibility</p:attrName>
                                        </p:attrNameLst>
                                      </p:cBhvr>
                                      <p:to>
                                        <p:strVal val="visible"/>
                                      </p:to>
                                    </p:set>
                                    <p:animEffect transition="in" filter="box(in)">
                                      <p:cBhvr>
                                        <p:cTn id="51" dur="500"/>
                                        <p:tgtEl>
                                          <p:spTgt spid="47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p:bldP spid="47108" grpId="0"/>
      <p:bldP spid="47120" grpId="0"/>
      <p:bldP spid="47121" grpId="0"/>
      <p:bldP spid="47122" grpId="0"/>
      <p:bldP spid="47123" grpId="0"/>
      <p:bldP spid="47125" grpId="0"/>
      <p:bldP spid="4712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5"/>
          <p:cNvSpPr txBox="1">
            <a:spLocks noChangeArrowheads="1"/>
          </p:cNvSpPr>
          <p:nvPr/>
        </p:nvSpPr>
        <p:spPr bwMode="auto">
          <a:xfrm>
            <a:off x="1600200" y="2133600"/>
            <a:ext cx="2819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itchFamily="2" charset="2"/>
              <a:buBlip>
                <a:blip r:embed="rId2"/>
              </a:buBlip>
              <a:defRPr sz="3200">
                <a:solidFill>
                  <a:schemeClr val="tx1"/>
                </a:solidFill>
                <a:latin typeface="Arial" charset="0"/>
              </a:defRPr>
            </a:lvl1pPr>
            <a:lvl2pPr marL="742950" indent="-285750">
              <a:spcBef>
                <a:spcPct val="20000"/>
              </a:spcBef>
              <a:buClr>
                <a:schemeClr val="folHlink"/>
              </a:buClr>
              <a:buSzPct val="50000"/>
              <a:buFont typeface="Wingdings" pitchFamily="2" charset="2"/>
              <a:buChar char="n"/>
              <a:defRPr sz="2800">
                <a:solidFill>
                  <a:schemeClr val="tx1"/>
                </a:solidFill>
                <a:latin typeface="Arial" charset="0"/>
              </a:defRPr>
            </a:lvl2pPr>
            <a:lvl3pPr marL="1143000" indent="-228600">
              <a:spcBef>
                <a:spcPct val="20000"/>
              </a:spcBef>
              <a:buClr>
                <a:schemeClr val="hlink"/>
              </a:buClr>
              <a:buFont typeface="Wingdings" pitchFamily="2" charset="2"/>
              <a:buBlip>
                <a:blip r:embed="rId2"/>
              </a:buBlip>
              <a:defRPr sz="2400">
                <a:solidFill>
                  <a:schemeClr val="tx1"/>
                </a:solidFill>
                <a:latin typeface="Arial" charset="0"/>
              </a:defRPr>
            </a:lvl3pPr>
            <a:lvl4pPr marL="1600200" indent="-228600">
              <a:spcBef>
                <a:spcPct val="20000"/>
              </a:spcBef>
              <a:buClr>
                <a:schemeClr val="folHlink"/>
              </a:buClr>
              <a:buSzPct val="50000"/>
              <a:buFont typeface="Wingdings" pitchFamily="2" charset="2"/>
              <a:buChar char="n"/>
              <a:defRPr sz="2000">
                <a:solidFill>
                  <a:schemeClr val="tx1"/>
                </a:solidFill>
                <a:latin typeface="Arial" charset="0"/>
              </a:defRPr>
            </a:lvl4pPr>
            <a:lvl5pPr marL="2057400" indent="-228600">
              <a:spcBef>
                <a:spcPct val="20000"/>
              </a:spcBef>
              <a:buClr>
                <a:schemeClr val="hlink"/>
              </a:buClr>
              <a:buFont typeface="Wingdings" pitchFamily="2" charset="2"/>
              <a:buBlip>
                <a:blip r:embed="rId2"/>
              </a:buBlip>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9pPr>
          </a:lstStyle>
          <a:p>
            <a:pPr>
              <a:spcBef>
                <a:spcPct val="50000"/>
              </a:spcBef>
              <a:buClrTx/>
              <a:buFontTx/>
              <a:buNone/>
            </a:pPr>
            <a:endParaRPr lang="en-US" altLang="en-US" sz="1800">
              <a:latin typeface="VNI-Times" pitchFamily="2" charset="0"/>
            </a:endParaRPr>
          </a:p>
        </p:txBody>
      </p:sp>
      <p:sp>
        <p:nvSpPr>
          <p:cNvPr id="102406" name="Text Box 6"/>
          <p:cNvSpPr txBox="1">
            <a:spLocks noChangeArrowheads="1"/>
          </p:cNvSpPr>
          <p:nvPr/>
        </p:nvSpPr>
        <p:spPr bwMode="auto">
          <a:xfrm>
            <a:off x="1676400" y="2119313"/>
            <a:ext cx="2362200" cy="3195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itchFamily="2" charset="2"/>
              <a:buBlip>
                <a:blip r:embed="rId2"/>
              </a:buBlip>
              <a:defRPr sz="3200">
                <a:solidFill>
                  <a:schemeClr val="tx1"/>
                </a:solidFill>
                <a:latin typeface="Arial" charset="0"/>
              </a:defRPr>
            </a:lvl1pPr>
            <a:lvl2pPr marL="742950" indent="-285750">
              <a:spcBef>
                <a:spcPct val="20000"/>
              </a:spcBef>
              <a:buClr>
                <a:schemeClr val="folHlink"/>
              </a:buClr>
              <a:buSzPct val="50000"/>
              <a:buFont typeface="Wingdings" pitchFamily="2" charset="2"/>
              <a:buChar char="n"/>
              <a:defRPr sz="2800">
                <a:solidFill>
                  <a:schemeClr val="tx1"/>
                </a:solidFill>
                <a:latin typeface="Arial" charset="0"/>
              </a:defRPr>
            </a:lvl2pPr>
            <a:lvl3pPr marL="1143000" indent="-228600">
              <a:spcBef>
                <a:spcPct val="20000"/>
              </a:spcBef>
              <a:buClr>
                <a:schemeClr val="hlink"/>
              </a:buClr>
              <a:buFont typeface="Wingdings" pitchFamily="2" charset="2"/>
              <a:buBlip>
                <a:blip r:embed="rId2"/>
              </a:buBlip>
              <a:defRPr sz="2400">
                <a:solidFill>
                  <a:schemeClr val="tx1"/>
                </a:solidFill>
                <a:latin typeface="Arial" charset="0"/>
              </a:defRPr>
            </a:lvl3pPr>
            <a:lvl4pPr marL="1600200" indent="-228600">
              <a:spcBef>
                <a:spcPct val="20000"/>
              </a:spcBef>
              <a:buClr>
                <a:schemeClr val="folHlink"/>
              </a:buClr>
              <a:buSzPct val="50000"/>
              <a:buFont typeface="Wingdings" pitchFamily="2" charset="2"/>
              <a:buChar char="n"/>
              <a:defRPr sz="2000">
                <a:solidFill>
                  <a:schemeClr val="tx1"/>
                </a:solidFill>
                <a:latin typeface="Arial" charset="0"/>
              </a:defRPr>
            </a:lvl4pPr>
            <a:lvl5pPr marL="2057400" indent="-228600">
              <a:spcBef>
                <a:spcPct val="20000"/>
              </a:spcBef>
              <a:buClr>
                <a:schemeClr val="hlink"/>
              </a:buClr>
              <a:buFont typeface="Wingdings" pitchFamily="2" charset="2"/>
              <a:buBlip>
                <a:blip r:embed="rId2"/>
              </a:buBlip>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9pPr>
          </a:lstStyle>
          <a:p>
            <a:pPr>
              <a:spcBef>
                <a:spcPct val="50000"/>
              </a:spcBef>
              <a:buClrTx/>
              <a:buFontTx/>
              <a:buNone/>
            </a:pPr>
            <a:r>
              <a:rPr lang="en-US" altLang="en-US" sz="2400" b="1" u="sng">
                <a:latin typeface="VNI-Times" pitchFamily="2" charset="0"/>
              </a:rPr>
              <a:t>Töø ngöõ in ñaäm </a:t>
            </a:r>
            <a:endParaRPr lang="en-US" altLang="en-US" sz="2400">
              <a:latin typeface="VNI-Times" pitchFamily="2" charset="0"/>
            </a:endParaRPr>
          </a:p>
          <a:p>
            <a:pPr>
              <a:spcBef>
                <a:spcPct val="50000"/>
              </a:spcBef>
              <a:buClrTx/>
              <a:buFontTx/>
              <a:buChar char="-"/>
            </a:pPr>
            <a:r>
              <a:rPr lang="en-US" altLang="en-US" sz="2400">
                <a:latin typeface="VNI-Times" pitchFamily="2" charset="0"/>
              </a:rPr>
              <a:t> Anh</a:t>
            </a:r>
          </a:p>
          <a:p>
            <a:pPr>
              <a:spcBef>
                <a:spcPct val="50000"/>
              </a:spcBef>
              <a:buClrTx/>
              <a:buFontTx/>
              <a:buChar char="-"/>
            </a:pPr>
            <a:r>
              <a:rPr lang="en-US" altLang="en-US" sz="2400">
                <a:latin typeface="VNI-Times" pitchFamily="2" charset="0"/>
              </a:rPr>
              <a:t> Ngöôøi lieân laïc</a:t>
            </a:r>
          </a:p>
          <a:p>
            <a:pPr>
              <a:spcBef>
                <a:spcPct val="50000"/>
              </a:spcBef>
              <a:buClrTx/>
              <a:buFontTx/>
              <a:buChar char="-"/>
            </a:pPr>
            <a:r>
              <a:rPr lang="en-US" altLang="en-US" sz="2400">
                <a:latin typeface="VNI-Times" pitchFamily="2" charset="0"/>
              </a:rPr>
              <a:t> Anh</a:t>
            </a:r>
          </a:p>
          <a:p>
            <a:pPr>
              <a:spcBef>
                <a:spcPct val="50000"/>
              </a:spcBef>
              <a:buClrTx/>
              <a:buFontTx/>
              <a:buChar char="-"/>
            </a:pPr>
            <a:r>
              <a:rPr lang="en-US" altLang="en-US" sz="2400">
                <a:latin typeface="VNI-Times" pitchFamily="2" charset="0"/>
              </a:rPr>
              <a:t> Ñoù</a:t>
            </a:r>
          </a:p>
          <a:p>
            <a:pPr>
              <a:spcBef>
                <a:spcPct val="50000"/>
              </a:spcBef>
              <a:buClrTx/>
              <a:buFontTx/>
              <a:buChar char="-"/>
            </a:pPr>
            <a:endParaRPr lang="en-US" altLang="en-US" sz="2400" b="1" u="sng">
              <a:latin typeface="VNI-Times" pitchFamily="2" charset="0"/>
            </a:endParaRPr>
          </a:p>
        </p:txBody>
      </p:sp>
      <p:sp>
        <p:nvSpPr>
          <p:cNvPr id="102407" name="Text Box 7"/>
          <p:cNvSpPr txBox="1">
            <a:spLocks noChangeArrowheads="1"/>
          </p:cNvSpPr>
          <p:nvPr/>
        </p:nvSpPr>
        <p:spPr bwMode="auto">
          <a:xfrm>
            <a:off x="3962400" y="2133600"/>
            <a:ext cx="3429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itchFamily="2" charset="2"/>
              <a:buBlip>
                <a:blip r:embed="rId2"/>
              </a:buBlip>
              <a:defRPr sz="3200">
                <a:solidFill>
                  <a:schemeClr val="tx1"/>
                </a:solidFill>
                <a:latin typeface="Arial" charset="0"/>
              </a:defRPr>
            </a:lvl1pPr>
            <a:lvl2pPr marL="742950" indent="-285750">
              <a:spcBef>
                <a:spcPct val="20000"/>
              </a:spcBef>
              <a:buClr>
                <a:schemeClr val="folHlink"/>
              </a:buClr>
              <a:buSzPct val="50000"/>
              <a:buFont typeface="Wingdings" pitchFamily="2" charset="2"/>
              <a:buChar char="n"/>
              <a:defRPr sz="2800">
                <a:solidFill>
                  <a:schemeClr val="tx1"/>
                </a:solidFill>
                <a:latin typeface="Arial" charset="0"/>
              </a:defRPr>
            </a:lvl2pPr>
            <a:lvl3pPr marL="1143000" indent="-228600">
              <a:spcBef>
                <a:spcPct val="20000"/>
              </a:spcBef>
              <a:buClr>
                <a:schemeClr val="hlink"/>
              </a:buClr>
              <a:buFont typeface="Wingdings" pitchFamily="2" charset="2"/>
              <a:buBlip>
                <a:blip r:embed="rId2"/>
              </a:buBlip>
              <a:defRPr sz="2400">
                <a:solidFill>
                  <a:schemeClr val="tx1"/>
                </a:solidFill>
                <a:latin typeface="Arial" charset="0"/>
              </a:defRPr>
            </a:lvl3pPr>
            <a:lvl4pPr marL="1600200" indent="-228600">
              <a:spcBef>
                <a:spcPct val="20000"/>
              </a:spcBef>
              <a:buClr>
                <a:schemeClr val="folHlink"/>
              </a:buClr>
              <a:buSzPct val="50000"/>
              <a:buFont typeface="Wingdings" pitchFamily="2" charset="2"/>
              <a:buChar char="n"/>
              <a:defRPr sz="2000">
                <a:solidFill>
                  <a:schemeClr val="tx1"/>
                </a:solidFill>
                <a:latin typeface="Arial" charset="0"/>
              </a:defRPr>
            </a:lvl4pPr>
            <a:lvl5pPr marL="2057400" indent="-228600">
              <a:spcBef>
                <a:spcPct val="20000"/>
              </a:spcBef>
              <a:buClr>
                <a:schemeClr val="hlink"/>
              </a:buClr>
              <a:buFont typeface="Wingdings" pitchFamily="2" charset="2"/>
              <a:buBlip>
                <a:blip r:embed="rId2"/>
              </a:buBlip>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9pPr>
          </a:lstStyle>
          <a:p>
            <a:pPr>
              <a:spcBef>
                <a:spcPct val="50000"/>
              </a:spcBef>
              <a:buClrTx/>
              <a:buFontTx/>
              <a:buNone/>
            </a:pPr>
            <a:r>
              <a:rPr lang="en-US" altLang="en-US" sz="2400" b="1" u="sng">
                <a:latin typeface="VNI-Times" pitchFamily="2" charset="0"/>
              </a:rPr>
              <a:t>Töø ngöõ ñöôïc thay theá </a:t>
            </a:r>
          </a:p>
        </p:txBody>
      </p:sp>
      <p:sp>
        <p:nvSpPr>
          <p:cNvPr id="102408" name="Line 8"/>
          <p:cNvSpPr>
            <a:spLocks noChangeShapeType="1"/>
          </p:cNvSpPr>
          <p:nvPr/>
        </p:nvSpPr>
        <p:spPr bwMode="auto">
          <a:xfrm flipH="1">
            <a:off x="3886200" y="2514600"/>
            <a:ext cx="19050" cy="2133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02409" name="Text Box 9"/>
          <p:cNvSpPr txBox="1">
            <a:spLocks noChangeArrowheads="1"/>
          </p:cNvSpPr>
          <p:nvPr/>
        </p:nvSpPr>
        <p:spPr bwMode="auto">
          <a:xfrm>
            <a:off x="3924300" y="2671763"/>
            <a:ext cx="19812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itchFamily="2" charset="2"/>
              <a:buBlip>
                <a:blip r:embed="rId2"/>
              </a:buBlip>
              <a:defRPr sz="3200">
                <a:solidFill>
                  <a:schemeClr val="tx1"/>
                </a:solidFill>
                <a:latin typeface="Arial" charset="0"/>
              </a:defRPr>
            </a:lvl1pPr>
            <a:lvl2pPr marL="742950" indent="-285750">
              <a:spcBef>
                <a:spcPct val="20000"/>
              </a:spcBef>
              <a:buClr>
                <a:schemeClr val="folHlink"/>
              </a:buClr>
              <a:buSzPct val="50000"/>
              <a:buFont typeface="Wingdings" pitchFamily="2" charset="2"/>
              <a:buChar char="n"/>
              <a:defRPr sz="2800">
                <a:solidFill>
                  <a:schemeClr val="tx1"/>
                </a:solidFill>
                <a:latin typeface="Arial" charset="0"/>
              </a:defRPr>
            </a:lvl2pPr>
            <a:lvl3pPr marL="1143000" indent="-228600">
              <a:spcBef>
                <a:spcPct val="20000"/>
              </a:spcBef>
              <a:buClr>
                <a:schemeClr val="hlink"/>
              </a:buClr>
              <a:buFont typeface="Wingdings" pitchFamily="2" charset="2"/>
              <a:buBlip>
                <a:blip r:embed="rId2"/>
              </a:buBlip>
              <a:defRPr sz="2400">
                <a:solidFill>
                  <a:schemeClr val="tx1"/>
                </a:solidFill>
                <a:latin typeface="Arial" charset="0"/>
              </a:defRPr>
            </a:lvl3pPr>
            <a:lvl4pPr marL="1600200" indent="-228600">
              <a:spcBef>
                <a:spcPct val="20000"/>
              </a:spcBef>
              <a:buClr>
                <a:schemeClr val="folHlink"/>
              </a:buClr>
              <a:buSzPct val="50000"/>
              <a:buFont typeface="Wingdings" pitchFamily="2" charset="2"/>
              <a:buChar char="n"/>
              <a:defRPr sz="2000">
                <a:solidFill>
                  <a:schemeClr val="tx1"/>
                </a:solidFill>
                <a:latin typeface="Arial" charset="0"/>
              </a:defRPr>
            </a:lvl4pPr>
            <a:lvl5pPr marL="2057400" indent="-228600">
              <a:spcBef>
                <a:spcPct val="20000"/>
              </a:spcBef>
              <a:buClr>
                <a:schemeClr val="hlink"/>
              </a:buClr>
              <a:buFont typeface="Wingdings" pitchFamily="2" charset="2"/>
              <a:buBlip>
                <a:blip r:embed="rId2"/>
              </a:buBlip>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9pPr>
          </a:lstStyle>
          <a:p>
            <a:pPr>
              <a:spcBef>
                <a:spcPct val="50000"/>
              </a:spcBef>
              <a:buClrTx/>
              <a:buFontTx/>
              <a:buNone/>
            </a:pPr>
            <a:r>
              <a:rPr lang="en-US" altLang="en-US" sz="2400">
                <a:latin typeface="VNI-Times" pitchFamily="2" charset="0"/>
              </a:rPr>
              <a:t>- Hai Long</a:t>
            </a:r>
          </a:p>
        </p:txBody>
      </p:sp>
      <p:sp>
        <p:nvSpPr>
          <p:cNvPr id="102410" name="Text Box 10"/>
          <p:cNvSpPr txBox="1">
            <a:spLocks noChangeArrowheads="1"/>
          </p:cNvSpPr>
          <p:nvPr/>
        </p:nvSpPr>
        <p:spPr bwMode="auto">
          <a:xfrm>
            <a:off x="3929063" y="320516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itchFamily="2" charset="2"/>
              <a:buBlip>
                <a:blip r:embed="rId2"/>
              </a:buBlip>
              <a:defRPr sz="3200">
                <a:solidFill>
                  <a:schemeClr val="tx1"/>
                </a:solidFill>
                <a:latin typeface="Arial" charset="0"/>
              </a:defRPr>
            </a:lvl1pPr>
            <a:lvl2pPr marL="742950" indent="-285750">
              <a:spcBef>
                <a:spcPct val="20000"/>
              </a:spcBef>
              <a:buClr>
                <a:schemeClr val="folHlink"/>
              </a:buClr>
              <a:buSzPct val="50000"/>
              <a:buFont typeface="Wingdings" pitchFamily="2" charset="2"/>
              <a:buChar char="n"/>
              <a:defRPr sz="2800">
                <a:solidFill>
                  <a:schemeClr val="tx1"/>
                </a:solidFill>
                <a:latin typeface="Arial" charset="0"/>
              </a:defRPr>
            </a:lvl2pPr>
            <a:lvl3pPr marL="1143000" indent="-228600">
              <a:spcBef>
                <a:spcPct val="20000"/>
              </a:spcBef>
              <a:buClr>
                <a:schemeClr val="hlink"/>
              </a:buClr>
              <a:buFont typeface="Wingdings" pitchFamily="2" charset="2"/>
              <a:buBlip>
                <a:blip r:embed="rId2"/>
              </a:buBlip>
              <a:defRPr sz="2400">
                <a:solidFill>
                  <a:schemeClr val="tx1"/>
                </a:solidFill>
                <a:latin typeface="Arial" charset="0"/>
              </a:defRPr>
            </a:lvl3pPr>
            <a:lvl4pPr marL="1600200" indent="-228600">
              <a:spcBef>
                <a:spcPct val="20000"/>
              </a:spcBef>
              <a:buClr>
                <a:schemeClr val="folHlink"/>
              </a:buClr>
              <a:buSzPct val="50000"/>
              <a:buFont typeface="Wingdings" pitchFamily="2" charset="2"/>
              <a:buChar char="n"/>
              <a:defRPr sz="2000">
                <a:solidFill>
                  <a:schemeClr val="tx1"/>
                </a:solidFill>
                <a:latin typeface="Arial" charset="0"/>
              </a:defRPr>
            </a:lvl4pPr>
            <a:lvl5pPr marL="2057400" indent="-228600">
              <a:spcBef>
                <a:spcPct val="20000"/>
              </a:spcBef>
              <a:buClr>
                <a:schemeClr val="hlink"/>
              </a:buClr>
              <a:buFont typeface="Wingdings" pitchFamily="2" charset="2"/>
              <a:buBlip>
                <a:blip r:embed="rId2"/>
              </a:buBlip>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9pPr>
          </a:lstStyle>
          <a:p>
            <a:pPr>
              <a:spcBef>
                <a:spcPct val="50000"/>
              </a:spcBef>
              <a:buClrTx/>
              <a:buFontTx/>
              <a:buNone/>
            </a:pPr>
            <a:r>
              <a:rPr lang="en-US" altLang="en-US" sz="2400">
                <a:latin typeface="VNI-Times" pitchFamily="2" charset="0"/>
              </a:rPr>
              <a:t>- Ngöôøi ñaët hoäp thö</a:t>
            </a:r>
          </a:p>
        </p:txBody>
      </p:sp>
      <p:sp>
        <p:nvSpPr>
          <p:cNvPr id="102411" name="Text Box 11"/>
          <p:cNvSpPr txBox="1">
            <a:spLocks noChangeArrowheads="1"/>
          </p:cNvSpPr>
          <p:nvPr/>
        </p:nvSpPr>
        <p:spPr bwMode="auto">
          <a:xfrm>
            <a:off x="3919538" y="3729038"/>
            <a:ext cx="19812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itchFamily="2" charset="2"/>
              <a:buBlip>
                <a:blip r:embed="rId2"/>
              </a:buBlip>
              <a:defRPr sz="3200">
                <a:solidFill>
                  <a:schemeClr val="tx1"/>
                </a:solidFill>
                <a:latin typeface="Arial" charset="0"/>
              </a:defRPr>
            </a:lvl1pPr>
            <a:lvl2pPr marL="742950" indent="-285750">
              <a:spcBef>
                <a:spcPct val="20000"/>
              </a:spcBef>
              <a:buClr>
                <a:schemeClr val="folHlink"/>
              </a:buClr>
              <a:buSzPct val="50000"/>
              <a:buFont typeface="Wingdings" pitchFamily="2" charset="2"/>
              <a:buChar char="n"/>
              <a:defRPr sz="2800">
                <a:solidFill>
                  <a:schemeClr val="tx1"/>
                </a:solidFill>
                <a:latin typeface="Arial" charset="0"/>
              </a:defRPr>
            </a:lvl2pPr>
            <a:lvl3pPr marL="1143000" indent="-228600">
              <a:spcBef>
                <a:spcPct val="20000"/>
              </a:spcBef>
              <a:buClr>
                <a:schemeClr val="hlink"/>
              </a:buClr>
              <a:buFont typeface="Wingdings" pitchFamily="2" charset="2"/>
              <a:buBlip>
                <a:blip r:embed="rId2"/>
              </a:buBlip>
              <a:defRPr sz="2400">
                <a:solidFill>
                  <a:schemeClr val="tx1"/>
                </a:solidFill>
                <a:latin typeface="Arial" charset="0"/>
              </a:defRPr>
            </a:lvl3pPr>
            <a:lvl4pPr marL="1600200" indent="-228600">
              <a:spcBef>
                <a:spcPct val="20000"/>
              </a:spcBef>
              <a:buClr>
                <a:schemeClr val="folHlink"/>
              </a:buClr>
              <a:buSzPct val="50000"/>
              <a:buFont typeface="Wingdings" pitchFamily="2" charset="2"/>
              <a:buChar char="n"/>
              <a:defRPr sz="2000">
                <a:solidFill>
                  <a:schemeClr val="tx1"/>
                </a:solidFill>
                <a:latin typeface="Arial" charset="0"/>
              </a:defRPr>
            </a:lvl4pPr>
            <a:lvl5pPr marL="2057400" indent="-228600">
              <a:spcBef>
                <a:spcPct val="20000"/>
              </a:spcBef>
              <a:buClr>
                <a:schemeClr val="hlink"/>
              </a:buClr>
              <a:buFont typeface="Wingdings" pitchFamily="2" charset="2"/>
              <a:buBlip>
                <a:blip r:embed="rId2"/>
              </a:buBlip>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9pPr>
          </a:lstStyle>
          <a:p>
            <a:pPr>
              <a:spcBef>
                <a:spcPct val="50000"/>
              </a:spcBef>
              <a:buClrTx/>
              <a:buFontTx/>
              <a:buNone/>
            </a:pPr>
            <a:r>
              <a:rPr lang="en-US" altLang="en-US" sz="2400">
                <a:latin typeface="VNI-Times" pitchFamily="2" charset="0"/>
              </a:rPr>
              <a:t>- Hai Long</a:t>
            </a:r>
          </a:p>
        </p:txBody>
      </p:sp>
      <p:sp>
        <p:nvSpPr>
          <p:cNvPr id="102412" name="Text Box 12"/>
          <p:cNvSpPr txBox="1">
            <a:spLocks noChangeArrowheads="1"/>
          </p:cNvSpPr>
          <p:nvPr/>
        </p:nvSpPr>
        <p:spPr bwMode="auto">
          <a:xfrm>
            <a:off x="95250" y="5214938"/>
            <a:ext cx="843915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itchFamily="2" charset="2"/>
              <a:buBlip>
                <a:blip r:embed="rId2"/>
              </a:buBlip>
              <a:defRPr sz="3200">
                <a:solidFill>
                  <a:schemeClr val="tx1"/>
                </a:solidFill>
                <a:latin typeface="Arial" charset="0"/>
              </a:defRPr>
            </a:lvl1pPr>
            <a:lvl2pPr marL="742950" indent="-285750">
              <a:spcBef>
                <a:spcPct val="20000"/>
              </a:spcBef>
              <a:buClr>
                <a:schemeClr val="folHlink"/>
              </a:buClr>
              <a:buSzPct val="50000"/>
              <a:buFont typeface="Wingdings" pitchFamily="2" charset="2"/>
              <a:buChar char="n"/>
              <a:defRPr sz="2800">
                <a:solidFill>
                  <a:schemeClr val="tx1"/>
                </a:solidFill>
                <a:latin typeface="Arial" charset="0"/>
              </a:defRPr>
            </a:lvl2pPr>
            <a:lvl3pPr marL="1143000" indent="-228600">
              <a:spcBef>
                <a:spcPct val="20000"/>
              </a:spcBef>
              <a:buClr>
                <a:schemeClr val="hlink"/>
              </a:buClr>
              <a:buFont typeface="Wingdings" pitchFamily="2" charset="2"/>
              <a:buBlip>
                <a:blip r:embed="rId2"/>
              </a:buBlip>
              <a:defRPr sz="2400">
                <a:solidFill>
                  <a:schemeClr val="tx1"/>
                </a:solidFill>
                <a:latin typeface="Arial" charset="0"/>
              </a:defRPr>
            </a:lvl3pPr>
            <a:lvl4pPr marL="1600200" indent="-228600">
              <a:spcBef>
                <a:spcPct val="20000"/>
              </a:spcBef>
              <a:buClr>
                <a:schemeClr val="folHlink"/>
              </a:buClr>
              <a:buSzPct val="50000"/>
              <a:buFont typeface="Wingdings" pitchFamily="2" charset="2"/>
              <a:buChar char="n"/>
              <a:defRPr sz="2000">
                <a:solidFill>
                  <a:schemeClr val="tx1"/>
                </a:solidFill>
                <a:latin typeface="Arial" charset="0"/>
              </a:defRPr>
            </a:lvl4pPr>
            <a:lvl5pPr marL="2057400" indent="-228600">
              <a:spcBef>
                <a:spcPct val="20000"/>
              </a:spcBef>
              <a:buClr>
                <a:schemeClr val="hlink"/>
              </a:buClr>
              <a:buFont typeface="Wingdings" pitchFamily="2" charset="2"/>
              <a:buBlip>
                <a:blip r:embed="rId2"/>
              </a:buBlip>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9pPr>
          </a:lstStyle>
          <a:p>
            <a:pPr>
              <a:spcBef>
                <a:spcPct val="50000"/>
              </a:spcBef>
              <a:buClrTx/>
              <a:buFontTx/>
              <a:buNone/>
            </a:pPr>
            <a:r>
              <a:rPr lang="en-US" altLang="en-US" sz="2000" b="1">
                <a:latin typeface="VNI-Times" pitchFamily="2" charset="0"/>
                <a:sym typeface="Wingdings 2" pitchFamily="18" charset="2"/>
              </a:rPr>
              <a:t></a:t>
            </a:r>
            <a:r>
              <a:rPr lang="en-US" altLang="en-US" sz="2000" b="1">
                <a:latin typeface="VNI-Times" pitchFamily="2" charset="0"/>
              </a:rPr>
              <a:t> Caùch thay theá töø ngöõ trong ñoaïn vaên treân coù taùc duïng …………...............</a:t>
            </a:r>
          </a:p>
        </p:txBody>
      </p:sp>
      <p:sp>
        <p:nvSpPr>
          <p:cNvPr id="102413" name="Text Box 13"/>
          <p:cNvSpPr txBox="1">
            <a:spLocks noChangeArrowheads="1"/>
          </p:cNvSpPr>
          <p:nvPr/>
        </p:nvSpPr>
        <p:spPr bwMode="auto">
          <a:xfrm>
            <a:off x="6553200" y="5181600"/>
            <a:ext cx="1828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itchFamily="2" charset="2"/>
              <a:buBlip>
                <a:blip r:embed="rId2"/>
              </a:buBlip>
              <a:defRPr sz="3200">
                <a:solidFill>
                  <a:schemeClr val="tx1"/>
                </a:solidFill>
                <a:latin typeface="Arial" charset="0"/>
              </a:defRPr>
            </a:lvl1pPr>
            <a:lvl2pPr marL="742950" indent="-285750">
              <a:spcBef>
                <a:spcPct val="20000"/>
              </a:spcBef>
              <a:buClr>
                <a:schemeClr val="folHlink"/>
              </a:buClr>
              <a:buSzPct val="50000"/>
              <a:buFont typeface="Wingdings" pitchFamily="2" charset="2"/>
              <a:buChar char="n"/>
              <a:defRPr sz="2800">
                <a:solidFill>
                  <a:schemeClr val="tx1"/>
                </a:solidFill>
                <a:latin typeface="Arial" charset="0"/>
              </a:defRPr>
            </a:lvl2pPr>
            <a:lvl3pPr marL="1143000" indent="-228600">
              <a:spcBef>
                <a:spcPct val="20000"/>
              </a:spcBef>
              <a:buClr>
                <a:schemeClr val="hlink"/>
              </a:buClr>
              <a:buFont typeface="Wingdings" pitchFamily="2" charset="2"/>
              <a:buBlip>
                <a:blip r:embed="rId2"/>
              </a:buBlip>
              <a:defRPr sz="2400">
                <a:solidFill>
                  <a:schemeClr val="tx1"/>
                </a:solidFill>
                <a:latin typeface="Arial" charset="0"/>
              </a:defRPr>
            </a:lvl3pPr>
            <a:lvl4pPr marL="1600200" indent="-228600">
              <a:spcBef>
                <a:spcPct val="20000"/>
              </a:spcBef>
              <a:buClr>
                <a:schemeClr val="folHlink"/>
              </a:buClr>
              <a:buSzPct val="50000"/>
              <a:buFont typeface="Wingdings" pitchFamily="2" charset="2"/>
              <a:buChar char="n"/>
              <a:defRPr sz="2000">
                <a:solidFill>
                  <a:schemeClr val="tx1"/>
                </a:solidFill>
                <a:latin typeface="Arial" charset="0"/>
              </a:defRPr>
            </a:lvl4pPr>
            <a:lvl5pPr marL="2057400" indent="-228600">
              <a:spcBef>
                <a:spcPct val="20000"/>
              </a:spcBef>
              <a:buClr>
                <a:schemeClr val="hlink"/>
              </a:buClr>
              <a:buFont typeface="Wingdings" pitchFamily="2" charset="2"/>
              <a:buBlip>
                <a:blip r:embed="rId2"/>
              </a:buBlip>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9pPr>
          </a:lstStyle>
          <a:p>
            <a:pPr>
              <a:spcBef>
                <a:spcPct val="50000"/>
              </a:spcBef>
              <a:buClrTx/>
              <a:buFontTx/>
              <a:buNone/>
            </a:pPr>
            <a:r>
              <a:rPr lang="en-US" altLang="en-US" sz="2000" b="1">
                <a:solidFill>
                  <a:srgbClr val="00FF00"/>
                </a:solidFill>
                <a:latin typeface="VNI-Palatin" pitchFamily="2" charset="0"/>
              </a:rPr>
              <a:t>Lieân keát caâu</a:t>
            </a:r>
          </a:p>
        </p:txBody>
      </p:sp>
      <p:sp>
        <p:nvSpPr>
          <p:cNvPr id="102417" name="Text Box 17"/>
          <p:cNvSpPr txBox="1">
            <a:spLocks noChangeArrowheads="1"/>
          </p:cNvSpPr>
          <p:nvPr/>
        </p:nvSpPr>
        <p:spPr bwMode="auto">
          <a:xfrm>
            <a:off x="3962400" y="4267200"/>
            <a:ext cx="3733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itchFamily="2" charset="2"/>
              <a:buBlip>
                <a:blip r:embed="rId2"/>
              </a:buBlip>
              <a:defRPr sz="3200">
                <a:solidFill>
                  <a:schemeClr val="tx1"/>
                </a:solidFill>
                <a:latin typeface="Arial" charset="0"/>
              </a:defRPr>
            </a:lvl1pPr>
            <a:lvl2pPr marL="742950" indent="-285750">
              <a:spcBef>
                <a:spcPct val="20000"/>
              </a:spcBef>
              <a:buClr>
                <a:schemeClr val="folHlink"/>
              </a:buClr>
              <a:buSzPct val="50000"/>
              <a:buFont typeface="Wingdings" pitchFamily="2" charset="2"/>
              <a:buChar char="n"/>
              <a:defRPr sz="2800">
                <a:solidFill>
                  <a:schemeClr val="tx1"/>
                </a:solidFill>
                <a:latin typeface="Arial" charset="0"/>
              </a:defRPr>
            </a:lvl2pPr>
            <a:lvl3pPr marL="1143000" indent="-228600">
              <a:spcBef>
                <a:spcPct val="20000"/>
              </a:spcBef>
              <a:buClr>
                <a:schemeClr val="hlink"/>
              </a:buClr>
              <a:buFont typeface="Wingdings" pitchFamily="2" charset="2"/>
              <a:buBlip>
                <a:blip r:embed="rId2"/>
              </a:buBlip>
              <a:defRPr sz="2400">
                <a:solidFill>
                  <a:schemeClr val="tx1"/>
                </a:solidFill>
                <a:latin typeface="Arial" charset="0"/>
              </a:defRPr>
            </a:lvl3pPr>
            <a:lvl4pPr marL="1600200" indent="-228600">
              <a:spcBef>
                <a:spcPct val="20000"/>
              </a:spcBef>
              <a:buClr>
                <a:schemeClr val="folHlink"/>
              </a:buClr>
              <a:buSzPct val="50000"/>
              <a:buFont typeface="Wingdings" pitchFamily="2" charset="2"/>
              <a:buChar char="n"/>
              <a:defRPr sz="2000">
                <a:solidFill>
                  <a:schemeClr val="tx1"/>
                </a:solidFill>
                <a:latin typeface="Arial" charset="0"/>
              </a:defRPr>
            </a:lvl4pPr>
            <a:lvl5pPr marL="2057400" indent="-228600">
              <a:spcBef>
                <a:spcPct val="20000"/>
              </a:spcBef>
              <a:buClr>
                <a:schemeClr val="hlink"/>
              </a:buClr>
              <a:buFont typeface="Wingdings" pitchFamily="2" charset="2"/>
              <a:buBlip>
                <a:blip r:embed="rId2"/>
              </a:buBlip>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9pPr>
          </a:lstStyle>
          <a:p>
            <a:pPr>
              <a:spcBef>
                <a:spcPct val="50000"/>
              </a:spcBef>
              <a:buClrTx/>
              <a:buFontTx/>
              <a:buNone/>
            </a:pPr>
            <a:r>
              <a:rPr lang="en-US" altLang="en-US" sz="2000" b="1">
                <a:latin typeface="VNI-Times" pitchFamily="2" charset="0"/>
              </a:rPr>
              <a:t>- Nhöõng vaät gôïi ra hình chöõ V</a:t>
            </a:r>
          </a:p>
        </p:txBody>
      </p:sp>
      <p:sp>
        <p:nvSpPr>
          <p:cNvPr id="13324" name="Text Box 18"/>
          <p:cNvSpPr txBox="1">
            <a:spLocks noChangeArrowheads="1"/>
          </p:cNvSpPr>
          <p:nvPr/>
        </p:nvSpPr>
        <p:spPr bwMode="auto">
          <a:xfrm>
            <a:off x="142875" y="33338"/>
            <a:ext cx="8839200" cy="101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itchFamily="2" charset="2"/>
              <a:buBlip>
                <a:blip r:embed="rId2"/>
              </a:buBlip>
              <a:defRPr sz="3200">
                <a:solidFill>
                  <a:schemeClr val="tx1"/>
                </a:solidFill>
                <a:latin typeface="Arial" charset="0"/>
              </a:defRPr>
            </a:lvl1pPr>
            <a:lvl2pPr marL="742950" indent="-285750">
              <a:spcBef>
                <a:spcPct val="20000"/>
              </a:spcBef>
              <a:buClr>
                <a:schemeClr val="folHlink"/>
              </a:buClr>
              <a:buSzPct val="50000"/>
              <a:buFont typeface="Wingdings" pitchFamily="2" charset="2"/>
              <a:buChar char="n"/>
              <a:defRPr sz="2800">
                <a:solidFill>
                  <a:schemeClr val="tx1"/>
                </a:solidFill>
                <a:latin typeface="Arial" charset="0"/>
              </a:defRPr>
            </a:lvl2pPr>
            <a:lvl3pPr marL="1143000" indent="-228600">
              <a:spcBef>
                <a:spcPct val="20000"/>
              </a:spcBef>
              <a:buClr>
                <a:schemeClr val="hlink"/>
              </a:buClr>
              <a:buFont typeface="Wingdings" pitchFamily="2" charset="2"/>
              <a:buBlip>
                <a:blip r:embed="rId2"/>
              </a:buBlip>
              <a:defRPr sz="2400">
                <a:solidFill>
                  <a:schemeClr val="tx1"/>
                </a:solidFill>
                <a:latin typeface="Arial" charset="0"/>
              </a:defRPr>
            </a:lvl3pPr>
            <a:lvl4pPr marL="1600200" indent="-228600">
              <a:spcBef>
                <a:spcPct val="20000"/>
              </a:spcBef>
              <a:buClr>
                <a:schemeClr val="folHlink"/>
              </a:buClr>
              <a:buSzPct val="50000"/>
              <a:buFont typeface="Wingdings" pitchFamily="2" charset="2"/>
              <a:buChar char="n"/>
              <a:defRPr sz="2000">
                <a:solidFill>
                  <a:schemeClr val="tx1"/>
                </a:solidFill>
                <a:latin typeface="Arial" charset="0"/>
              </a:defRPr>
            </a:lvl4pPr>
            <a:lvl5pPr marL="2057400" indent="-228600">
              <a:spcBef>
                <a:spcPct val="20000"/>
              </a:spcBef>
              <a:buClr>
                <a:schemeClr val="hlink"/>
              </a:buClr>
              <a:buFont typeface="Wingdings" pitchFamily="2" charset="2"/>
              <a:buBlip>
                <a:blip r:embed="rId2"/>
              </a:buBlip>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9pPr>
          </a:lstStyle>
          <a:p>
            <a:pPr algn="ctr">
              <a:lnSpc>
                <a:spcPct val="50000"/>
              </a:lnSpc>
              <a:spcBef>
                <a:spcPct val="50000"/>
              </a:spcBef>
              <a:buClrTx/>
              <a:buFontTx/>
              <a:buNone/>
            </a:pPr>
            <a:endParaRPr lang="en-US" altLang="en-US" sz="2400" b="1">
              <a:latin typeface="VNI-Times" pitchFamily="2" charset="0"/>
            </a:endParaRPr>
          </a:p>
          <a:p>
            <a:pPr algn="ctr">
              <a:lnSpc>
                <a:spcPct val="50000"/>
              </a:lnSpc>
              <a:spcBef>
                <a:spcPct val="50000"/>
              </a:spcBef>
              <a:buClrTx/>
              <a:buFontTx/>
              <a:buNone/>
            </a:pPr>
            <a:r>
              <a:rPr lang="en-US" altLang="en-US" sz="2400" b="1">
                <a:latin typeface="VNI-Times" pitchFamily="2" charset="0"/>
              </a:rPr>
              <a:t>Luyeän töø vaø caâu </a:t>
            </a:r>
          </a:p>
          <a:p>
            <a:pPr>
              <a:lnSpc>
                <a:spcPct val="50000"/>
              </a:lnSpc>
              <a:spcBef>
                <a:spcPct val="50000"/>
              </a:spcBef>
              <a:buClrTx/>
              <a:buFontTx/>
              <a:buNone/>
            </a:pPr>
            <a:r>
              <a:rPr lang="en-US" altLang="en-US" sz="2400">
                <a:latin typeface="VNI-Times" pitchFamily="2" charset="0"/>
              </a:rPr>
              <a:t> </a:t>
            </a:r>
          </a:p>
        </p:txBody>
      </p:sp>
      <p:sp>
        <p:nvSpPr>
          <p:cNvPr id="13325" name="Text Box 19"/>
          <p:cNvSpPr txBox="1">
            <a:spLocks noChangeArrowheads="1"/>
          </p:cNvSpPr>
          <p:nvPr/>
        </p:nvSpPr>
        <p:spPr bwMode="auto">
          <a:xfrm>
            <a:off x="685800" y="838200"/>
            <a:ext cx="8072438"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itchFamily="2" charset="2"/>
              <a:buBlip>
                <a:blip r:embed="rId2"/>
              </a:buBlip>
              <a:defRPr sz="3200">
                <a:solidFill>
                  <a:schemeClr val="tx1"/>
                </a:solidFill>
                <a:latin typeface="Arial" charset="0"/>
              </a:defRPr>
            </a:lvl1pPr>
            <a:lvl2pPr marL="742950" indent="-285750">
              <a:spcBef>
                <a:spcPct val="20000"/>
              </a:spcBef>
              <a:buClr>
                <a:schemeClr val="folHlink"/>
              </a:buClr>
              <a:buSzPct val="50000"/>
              <a:buFont typeface="Wingdings" pitchFamily="2" charset="2"/>
              <a:buChar char="n"/>
              <a:defRPr sz="2800">
                <a:solidFill>
                  <a:schemeClr val="tx1"/>
                </a:solidFill>
                <a:latin typeface="Arial" charset="0"/>
              </a:defRPr>
            </a:lvl2pPr>
            <a:lvl3pPr marL="1143000" indent="-228600">
              <a:spcBef>
                <a:spcPct val="20000"/>
              </a:spcBef>
              <a:buClr>
                <a:schemeClr val="hlink"/>
              </a:buClr>
              <a:buFont typeface="Wingdings" pitchFamily="2" charset="2"/>
              <a:buBlip>
                <a:blip r:embed="rId2"/>
              </a:buBlip>
              <a:defRPr sz="2400">
                <a:solidFill>
                  <a:schemeClr val="tx1"/>
                </a:solidFill>
                <a:latin typeface="Arial" charset="0"/>
              </a:defRPr>
            </a:lvl3pPr>
            <a:lvl4pPr marL="1600200" indent="-228600">
              <a:spcBef>
                <a:spcPct val="20000"/>
              </a:spcBef>
              <a:buClr>
                <a:schemeClr val="folHlink"/>
              </a:buClr>
              <a:buSzPct val="50000"/>
              <a:buFont typeface="Wingdings" pitchFamily="2" charset="2"/>
              <a:buChar char="n"/>
              <a:defRPr sz="2000">
                <a:solidFill>
                  <a:schemeClr val="tx1"/>
                </a:solidFill>
                <a:latin typeface="Arial" charset="0"/>
              </a:defRPr>
            </a:lvl4pPr>
            <a:lvl5pPr marL="2057400" indent="-228600">
              <a:spcBef>
                <a:spcPct val="20000"/>
              </a:spcBef>
              <a:buClr>
                <a:schemeClr val="hlink"/>
              </a:buClr>
              <a:buFont typeface="Wingdings" pitchFamily="2" charset="2"/>
              <a:buBlip>
                <a:blip r:embed="rId2"/>
              </a:buBlip>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Arial" charset="0"/>
              </a:defRPr>
            </a:lvl9pPr>
          </a:lstStyle>
          <a:p>
            <a:pPr>
              <a:spcBef>
                <a:spcPct val="50000"/>
              </a:spcBef>
              <a:buClrTx/>
              <a:buFontTx/>
              <a:buNone/>
            </a:pPr>
            <a:r>
              <a:rPr lang="en-US" altLang="en-US" sz="2800">
                <a:solidFill>
                  <a:srgbClr val="00FF00"/>
                </a:solidFill>
                <a:latin typeface="VNI-Times" pitchFamily="2" charset="0"/>
              </a:rPr>
              <a:t>Lieân keát caùc caâu trong baøi baèng caùch thay theá töø ngöõ</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06"/>
                                        </p:tgtEl>
                                        <p:attrNameLst>
                                          <p:attrName>style.visibility</p:attrName>
                                        </p:attrNameLst>
                                      </p:cBhvr>
                                      <p:to>
                                        <p:strVal val="visible"/>
                                      </p:to>
                                    </p:set>
                                    <p:anim calcmode="lin" valueType="num">
                                      <p:cBhvr additive="base">
                                        <p:cTn id="7" dur="500" fill="hold"/>
                                        <p:tgtEl>
                                          <p:spTgt spid="102406"/>
                                        </p:tgtEl>
                                        <p:attrNameLst>
                                          <p:attrName>ppt_x</p:attrName>
                                        </p:attrNameLst>
                                      </p:cBhvr>
                                      <p:tavLst>
                                        <p:tav tm="0">
                                          <p:val>
                                            <p:strVal val="#ppt_x"/>
                                          </p:val>
                                        </p:tav>
                                        <p:tav tm="100000">
                                          <p:val>
                                            <p:strVal val="#ppt_x"/>
                                          </p:val>
                                        </p:tav>
                                      </p:tavLst>
                                    </p:anim>
                                    <p:anim calcmode="lin" valueType="num">
                                      <p:cBhvr additive="base">
                                        <p:cTn id="8" dur="500" fill="hold"/>
                                        <p:tgtEl>
                                          <p:spTgt spid="10240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02408"/>
                                        </p:tgtEl>
                                        <p:attrNameLst>
                                          <p:attrName>style.visibility</p:attrName>
                                        </p:attrNameLst>
                                      </p:cBhvr>
                                      <p:to>
                                        <p:strVal val="visible"/>
                                      </p:to>
                                    </p:set>
                                    <p:anim calcmode="lin" valueType="num">
                                      <p:cBhvr>
                                        <p:cTn id="13" dur="500" fill="hold"/>
                                        <p:tgtEl>
                                          <p:spTgt spid="102408"/>
                                        </p:tgtEl>
                                        <p:attrNameLst>
                                          <p:attrName>ppt_w</p:attrName>
                                        </p:attrNameLst>
                                      </p:cBhvr>
                                      <p:tavLst>
                                        <p:tav tm="0">
                                          <p:val>
                                            <p:fltVal val="0"/>
                                          </p:val>
                                        </p:tav>
                                        <p:tav tm="100000">
                                          <p:val>
                                            <p:strVal val="#ppt_w"/>
                                          </p:val>
                                        </p:tav>
                                      </p:tavLst>
                                    </p:anim>
                                    <p:anim calcmode="lin" valueType="num">
                                      <p:cBhvr>
                                        <p:cTn id="14" dur="500" fill="hold"/>
                                        <p:tgtEl>
                                          <p:spTgt spid="102408"/>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102407"/>
                                        </p:tgtEl>
                                        <p:attrNameLst>
                                          <p:attrName>style.visibility</p:attrName>
                                        </p:attrNameLst>
                                      </p:cBhvr>
                                      <p:to>
                                        <p:strVal val="visible"/>
                                      </p:to>
                                    </p:set>
                                    <p:anim calcmode="discrete" valueType="clr">
                                      <p:cBhvr override="childStyle">
                                        <p:cTn id="19" dur="80"/>
                                        <p:tgtEl>
                                          <p:spTgt spid="102407"/>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02407"/>
                                        </p:tgtEl>
                                        <p:attrNameLst>
                                          <p:attrName>fillcolor</p:attrName>
                                        </p:attrNameLst>
                                      </p:cBhvr>
                                      <p:tavLst>
                                        <p:tav tm="0">
                                          <p:val>
                                            <p:clrVal>
                                              <a:schemeClr val="accent2"/>
                                            </p:clrVal>
                                          </p:val>
                                        </p:tav>
                                        <p:tav tm="50000">
                                          <p:val>
                                            <p:clrVal>
                                              <a:schemeClr val="hlink"/>
                                            </p:clrVal>
                                          </p:val>
                                        </p:tav>
                                      </p:tavLst>
                                    </p:anim>
                                    <p:set>
                                      <p:cBhvr>
                                        <p:cTn id="21" dur="80"/>
                                        <p:tgtEl>
                                          <p:spTgt spid="102407"/>
                                        </p:tgtEl>
                                        <p:attrNameLst>
                                          <p:attrName>fill.type</p:attrName>
                                        </p:attrNameLst>
                                      </p:cBhvr>
                                      <p:to>
                                        <p:strVal val="solid"/>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27" presetClass="entr" presetSubtype="0" fill="hold" grpId="0" nodeType="clickEffect">
                                  <p:stCondLst>
                                    <p:cond delay="0"/>
                                  </p:stCondLst>
                                  <p:iterate type="lt">
                                    <p:tmPct val="50000"/>
                                  </p:iterate>
                                  <p:childTnLst>
                                    <p:set>
                                      <p:cBhvr>
                                        <p:cTn id="25" dur="1" fill="hold">
                                          <p:stCondLst>
                                            <p:cond delay="0"/>
                                          </p:stCondLst>
                                        </p:cTn>
                                        <p:tgtEl>
                                          <p:spTgt spid="102409"/>
                                        </p:tgtEl>
                                        <p:attrNameLst>
                                          <p:attrName>style.visibility</p:attrName>
                                        </p:attrNameLst>
                                      </p:cBhvr>
                                      <p:to>
                                        <p:strVal val="visible"/>
                                      </p:to>
                                    </p:set>
                                    <p:anim calcmode="discrete" valueType="clr">
                                      <p:cBhvr override="childStyle">
                                        <p:cTn id="26" dur="80"/>
                                        <p:tgtEl>
                                          <p:spTgt spid="102409"/>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102409"/>
                                        </p:tgtEl>
                                        <p:attrNameLst>
                                          <p:attrName>fillcolor</p:attrName>
                                        </p:attrNameLst>
                                      </p:cBhvr>
                                      <p:tavLst>
                                        <p:tav tm="0">
                                          <p:val>
                                            <p:clrVal>
                                              <a:schemeClr val="accent2"/>
                                            </p:clrVal>
                                          </p:val>
                                        </p:tav>
                                        <p:tav tm="50000">
                                          <p:val>
                                            <p:clrVal>
                                              <a:schemeClr val="hlink"/>
                                            </p:clrVal>
                                          </p:val>
                                        </p:tav>
                                      </p:tavLst>
                                    </p:anim>
                                    <p:set>
                                      <p:cBhvr>
                                        <p:cTn id="28" dur="80"/>
                                        <p:tgtEl>
                                          <p:spTgt spid="102409"/>
                                        </p:tgtEl>
                                        <p:attrNameLst>
                                          <p:attrName>fill.type</p:attrName>
                                        </p:attrNameLst>
                                      </p:cBhvr>
                                      <p:to>
                                        <p:strVal val="solid"/>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27" presetClass="entr" presetSubtype="0" fill="hold" grpId="0" nodeType="clickEffect">
                                  <p:stCondLst>
                                    <p:cond delay="0"/>
                                  </p:stCondLst>
                                  <p:iterate type="lt">
                                    <p:tmPct val="50000"/>
                                  </p:iterate>
                                  <p:childTnLst>
                                    <p:set>
                                      <p:cBhvr>
                                        <p:cTn id="32" dur="1" fill="hold">
                                          <p:stCondLst>
                                            <p:cond delay="0"/>
                                          </p:stCondLst>
                                        </p:cTn>
                                        <p:tgtEl>
                                          <p:spTgt spid="102410"/>
                                        </p:tgtEl>
                                        <p:attrNameLst>
                                          <p:attrName>style.visibility</p:attrName>
                                        </p:attrNameLst>
                                      </p:cBhvr>
                                      <p:to>
                                        <p:strVal val="visible"/>
                                      </p:to>
                                    </p:set>
                                    <p:anim calcmode="discrete" valueType="clr">
                                      <p:cBhvr override="childStyle">
                                        <p:cTn id="33" dur="80"/>
                                        <p:tgtEl>
                                          <p:spTgt spid="102410"/>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102410"/>
                                        </p:tgtEl>
                                        <p:attrNameLst>
                                          <p:attrName>fillcolor</p:attrName>
                                        </p:attrNameLst>
                                      </p:cBhvr>
                                      <p:tavLst>
                                        <p:tav tm="0">
                                          <p:val>
                                            <p:clrVal>
                                              <a:schemeClr val="accent2"/>
                                            </p:clrVal>
                                          </p:val>
                                        </p:tav>
                                        <p:tav tm="50000">
                                          <p:val>
                                            <p:clrVal>
                                              <a:schemeClr val="hlink"/>
                                            </p:clrVal>
                                          </p:val>
                                        </p:tav>
                                      </p:tavLst>
                                    </p:anim>
                                    <p:set>
                                      <p:cBhvr>
                                        <p:cTn id="35" dur="80"/>
                                        <p:tgtEl>
                                          <p:spTgt spid="102410"/>
                                        </p:tgtEl>
                                        <p:attrNameLst>
                                          <p:attrName>fill.type</p:attrName>
                                        </p:attrNameLst>
                                      </p:cBhvr>
                                      <p:to>
                                        <p:strVal val="solid"/>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27" presetClass="entr" presetSubtype="0" fill="hold" grpId="0" nodeType="clickEffect">
                                  <p:stCondLst>
                                    <p:cond delay="0"/>
                                  </p:stCondLst>
                                  <p:iterate type="lt">
                                    <p:tmPct val="50000"/>
                                  </p:iterate>
                                  <p:childTnLst>
                                    <p:set>
                                      <p:cBhvr>
                                        <p:cTn id="39" dur="1" fill="hold">
                                          <p:stCondLst>
                                            <p:cond delay="0"/>
                                          </p:stCondLst>
                                        </p:cTn>
                                        <p:tgtEl>
                                          <p:spTgt spid="102411"/>
                                        </p:tgtEl>
                                        <p:attrNameLst>
                                          <p:attrName>style.visibility</p:attrName>
                                        </p:attrNameLst>
                                      </p:cBhvr>
                                      <p:to>
                                        <p:strVal val="visible"/>
                                      </p:to>
                                    </p:set>
                                    <p:anim calcmode="discrete" valueType="clr">
                                      <p:cBhvr override="childStyle">
                                        <p:cTn id="40" dur="80"/>
                                        <p:tgtEl>
                                          <p:spTgt spid="102411"/>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102411"/>
                                        </p:tgtEl>
                                        <p:attrNameLst>
                                          <p:attrName>fillcolor</p:attrName>
                                        </p:attrNameLst>
                                      </p:cBhvr>
                                      <p:tavLst>
                                        <p:tav tm="0">
                                          <p:val>
                                            <p:clrVal>
                                              <a:schemeClr val="accent2"/>
                                            </p:clrVal>
                                          </p:val>
                                        </p:tav>
                                        <p:tav tm="50000">
                                          <p:val>
                                            <p:clrVal>
                                              <a:schemeClr val="hlink"/>
                                            </p:clrVal>
                                          </p:val>
                                        </p:tav>
                                      </p:tavLst>
                                    </p:anim>
                                    <p:set>
                                      <p:cBhvr>
                                        <p:cTn id="42" dur="80"/>
                                        <p:tgtEl>
                                          <p:spTgt spid="102411"/>
                                        </p:tgtEl>
                                        <p:attrNameLst>
                                          <p:attrName>fill.type</p:attrName>
                                        </p:attrNameLst>
                                      </p:cBhvr>
                                      <p:to>
                                        <p:strVal val="solid"/>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27" presetClass="entr" presetSubtype="0" fill="hold" grpId="0" nodeType="clickEffect">
                                  <p:stCondLst>
                                    <p:cond delay="0"/>
                                  </p:stCondLst>
                                  <p:iterate type="lt">
                                    <p:tmPct val="50000"/>
                                  </p:iterate>
                                  <p:childTnLst>
                                    <p:set>
                                      <p:cBhvr>
                                        <p:cTn id="46" dur="1" fill="hold">
                                          <p:stCondLst>
                                            <p:cond delay="0"/>
                                          </p:stCondLst>
                                        </p:cTn>
                                        <p:tgtEl>
                                          <p:spTgt spid="102417"/>
                                        </p:tgtEl>
                                        <p:attrNameLst>
                                          <p:attrName>style.visibility</p:attrName>
                                        </p:attrNameLst>
                                      </p:cBhvr>
                                      <p:to>
                                        <p:strVal val="visible"/>
                                      </p:to>
                                    </p:set>
                                    <p:anim calcmode="discrete" valueType="clr">
                                      <p:cBhvr override="childStyle">
                                        <p:cTn id="47" dur="80"/>
                                        <p:tgtEl>
                                          <p:spTgt spid="102417"/>
                                        </p:tgtEl>
                                        <p:attrNameLst>
                                          <p:attrName>style.color</p:attrName>
                                        </p:attrNameLst>
                                      </p:cBhvr>
                                      <p:tavLst>
                                        <p:tav tm="0">
                                          <p:val>
                                            <p:clrVal>
                                              <a:schemeClr val="accent2"/>
                                            </p:clrVal>
                                          </p:val>
                                        </p:tav>
                                        <p:tav tm="50000">
                                          <p:val>
                                            <p:clrVal>
                                              <a:schemeClr val="hlink"/>
                                            </p:clrVal>
                                          </p:val>
                                        </p:tav>
                                      </p:tavLst>
                                    </p:anim>
                                    <p:anim calcmode="discrete" valueType="clr">
                                      <p:cBhvr>
                                        <p:cTn id="48" dur="80"/>
                                        <p:tgtEl>
                                          <p:spTgt spid="102417"/>
                                        </p:tgtEl>
                                        <p:attrNameLst>
                                          <p:attrName>fillcolor</p:attrName>
                                        </p:attrNameLst>
                                      </p:cBhvr>
                                      <p:tavLst>
                                        <p:tav tm="0">
                                          <p:val>
                                            <p:clrVal>
                                              <a:schemeClr val="accent2"/>
                                            </p:clrVal>
                                          </p:val>
                                        </p:tav>
                                        <p:tav tm="50000">
                                          <p:val>
                                            <p:clrVal>
                                              <a:schemeClr val="hlink"/>
                                            </p:clrVal>
                                          </p:val>
                                        </p:tav>
                                      </p:tavLst>
                                    </p:anim>
                                    <p:set>
                                      <p:cBhvr>
                                        <p:cTn id="49" dur="80"/>
                                        <p:tgtEl>
                                          <p:spTgt spid="102417"/>
                                        </p:tgtEl>
                                        <p:attrNameLst>
                                          <p:attrName>fill.type</p:attrName>
                                        </p:attrNameLst>
                                      </p:cBhvr>
                                      <p:to>
                                        <p:strVal val="solid"/>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23" presetClass="entr" presetSubtype="16" fill="hold" grpId="0" nodeType="clickEffect">
                                  <p:stCondLst>
                                    <p:cond delay="0"/>
                                  </p:stCondLst>
                                  <p:childTnLst>
                                    <p:set>
                                      <p:cBhvr>
                                        <p:cTn id="53" dur="1" fill="hold">
                                          <p:stCondLst>
                                            <p:cond delay="0"/>
                                          </p:stCondLst>
                                        </p:cTn>
                                        <p:tgtEl>
                                          <p:spTgt spid="102412"/>
                                        </p:tgtEl>
                                        <p:attrNameLst>
                                          <p:attrName>style.visibility</p:attrName>
                                        </p:attrNameLst>
                                      </p:cBhvr>
                                      <p:to>
                                        <p:strVal val="visible"/>
                                      </p:to>
                                    </p:set>
                                    <p:anim calcmode="lin" valueType="num">
                                      <p:cBhvr>
                                        <p:cTn id="54" dur="500" fill="hold"/>
                                        <p:tgtEl>
                                          <p:spTgt spid="102412"/>
                                        </p:tgtEl>
                                        <p:attrNameLst>
                                          <p:attrName>ppt_w</p:attrName>
                                        </p:attrNameLst>
                                      </p:cBhvr>
                                      <p:tavLst>
                                        <p:tav tm="0">
                                          <p:val>
                                            <p:fltVal val="0"/>
                                          </p:val>
                                        </p:tav>
                                        <p:tav tm="100000">
                                          <p:val>
                                            <p:strVal val="#ppt_w"/>
                                          </p:val>
                                        </p:tav>
                                      </p:tavLst>
                                    </p:anim>
                                    <p:anim calcmode="lin" valueType="num">
                                      <p:cBhvr>
                                        <p:cTn id="55" dur="500" fill="hold"/>
                                        <p:tgtEl>
                                          <p:spTgt spid="102412"/>
                                        </p:tgtEl>
                                        <p:attrNameLst>
                                          <p:attrName>ppt_h</p:attrName>
                                        </p:attrNameLst>
                                      </p:cBhvr>
                                      <p:tavLst>
                                        <p:tav tm="0">
                                          <p:val>
                                            <p:fltVal val="0"/>
                                          </p:val>
                                        </p:tav>
                                        <p:tav tm="100000">
                                          <p:val>
                                            <p:strVal val="#ppt_h"/>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7" presetClass="entr" presetSubtype="0" fill="hold" grpId="0" nodeType="clickEffect">
                                  <p:stCondLst>
                                    <p:cond delay="0"/>
                                  </p:stCondLst>
                                  <p:iterate type="lt">
                                    <p:tmPct val="50000"/>
                                  </p:iterate>
                                  <p:childTnLst>
                                    <p:set>
                                      <p:cBhvr>
                                        <p:cTn id="59" dur="1" fill="hold">
                                          <p:stCondLst>
                                            <p:cond delay="0"/>
                                          </p:stCondLst>
                                        </p:cTn>
                                        <p:tgtEl>
                                          <p:spTgt spid="102413"/>
                                        </p:tgtEl>
                                        <p:attrNameLst>
                                          <p:attrName>style.visibility</p:attrName>
                                        </p:attrNameLst>
                                      </p:cBhvr>
                                      <p:to>
                                        <p:strVal val="visible"/>
                                      </p:to>
                                    </p:set>
                                    <p:anim calcmode="discrete" valueType="clr">
                                      <p:cBhvr override="childStyle">
                                        <p:cTn id="60" dur="80"/>
                                        <p:tgtEl>
                                          <p:spTgt spid="102413"/>
                                        </p:tgtEl>
                                        <p:attrNameLst>
                                          <p:attrName>style.color</p:attrName>
                                        </p:attrNameLst>
                                      </p:cBhvr>
                                      <p:tavLst>
                                        <p:tav tm="0">
                                          <p:val>
                                            <p:clrVal>
                                              <a:schemeClr val="accent2"/>
                                            </p:clrVal>
                                          </p:val>
                                        </p:tav>
                                        <p:tav tm="50000">
                                          <p:val>
                                            <p:clrVal>
                                              <a:schemeClr val="hlink"/>
                                            </p:clrVal>
                                          </p:val>
                                        </p:tav>
                                      </p:tavLst>
                                    </p:anim>
                                    <p:anim calcmode="discrete" valueType="clr">
                                      <p:cBhvr>
                                        <p:cTn id="61" dur="80"/>
                                        <p:tgtEl>
                                          <p:spTgt spid="102413"/>
                                        </p:tgtEl>
                                        <p:attrNameLst>
                                          <p:attrName>fillcolor</p:attrName>
                                        </p:attrNameLst>
                                      </p:cBhvr>
                                      <p:tavLst>
                                        <p:tav tm="0">
                                          <p:val>
                                            <p:clrVal>
                                              <a:schemeClr val="accent2"/>
                                            </p:clrVal>
                                          </p:val>
                                        </p:tav>
                                        <p:tav tm="50000">
                                          <p:val>
                                            <p:clrVal>
                                              <a:schemeClr val="hlink"/>
                                            </p:clrVal>
                                          </p:val>
                                        </p:tav>
                                      </p:tavLst>
                                    </p:anim>
                                    <p:set>
                                      <p:cBhvr>
                                        <p:cTn id="62" dur="80"/>
                                        <p:tgtEl>
                                          <p:spTgt spid="10241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6" grpId="0"/>
      <p:bldP spid="102407" grpId="0"/>
      <p:bldP spid="102408" grpId="0" animBg="1"/>
      <p:bldP spid="102409" grpId="0"/>
      <p:bldP spid="102410" grpId="0"/>
      <p:bldP spid="102411" grpId="0"/>
      <p:bldP spid="102412" grpId="0"/>
      <p:bldP spid="102413" grpId="0"/>
      <p:bldP spid="102417" grpId="0"/>
    </p:bld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461</TotalTime>
  <Words>1902</Words>
  <Application>Microsoft Office PowerPoint</Application>
  <PresentationFormat>On-screen Show (4:3)</PresentationFormat>
  <Paragraphs>105</Paragraphs>
  <Slides>12</Slides>
  <Notes>1</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Ocean</vt:lpstr>
      <vt:lpstr>Digital Dots</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THANH SON</dc:creator>
  <cp:lastModifiedBy>FPT</cp:lastModifiedBy>
  <cp:revision>35</cp:revision>
  <dcterms:created xsi:type="dcterms:W3CDTF">2010-03-07T07:09:08Z</dcterms:created>
  <dcterms:modified xsi:type="dcterms:W3CDTF">2020-04-22T11:25:36Z</dcterms:modified>
</cp:coreProperties>
</file>