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 id="2147483687" r:id="rId2"/>
  </p:sldMasterIdLst>
  <p:notesMasterIdLst>
    <p:notesMasterId r:id="rId15"/>
  </p:notesMasterIdLst>
  <p:sldIdLst>
    <p:sldId id="260" r:id="rId3"/>
    <p:sldId id="261" r:id="rId4"/>
    <p:sldId id="262" r:id="rId5"/>
    <p:sldId id="264" r:id="rId6"/>
    <p:sldId id="265" r:id="rId7"/>
    <p:sldId id="266" r:id="rId8"/>
    <p:sldId id="267" r:id="rId9"/>
    <p:sldId id="268" r:id="rId10"/>
    <p:sldId id="273" r:id="rId11"/>
    <p:sldId id="269" r:id="rId12"/>
    <p:sldId id="271" r:id="rId13"/>
    <p:sldId id="272"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66FF99"/>
    <a:srgbClr val="FF00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22" y="23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81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81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81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A54C9A27-BA9B-4783-A7C4-9935B391684C}" type="slidenum">
              <a:rPr lang="en-US"/>
              <a:pPr>
                <a:defRPr/>
              </a:pPr>
              <a:t>‹#›</a:t>
            </a:fld>
            <a:endParaRPr lang="en-US"/>
          </a:p>
        </p:txBody>
      </p:sp>
    </p:spTree>
    <p:extLst>
      <p:ext uri="{BB962C8B-B14F-4D97-AF65-F5344CB8AC3E}">
        <p14:creationId xmlns:p14="http://schemas.microsoft.com/office/powerpoint/2010/main" xmlns="" val="2304369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2CACC04-D41A-4A4A-8E10-D7F17702E0F1}" type="slidenum">
              <a:rPr lang="en-US" altLang="en-US" smtClean="0">
                <a:latin typeface="Arial" charset="0"/>
              </a:rPr>
              <a:pPr/>
              <a:t>8</a:t>
            </a:fld>
            <a:endParaRPr lang="en-US" altLang="en-US" smtClean="0">
              <a:latin typeface="Arial"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2147483647 h 1912"/>
              <a:gd name="T4" fmla="*/ 0 w 1588"/>
              <a:gd name="T5" fmla="*/ 2147483647 h 1912"/>
              <a:gd name="T6" fmla="*/ 0 w 1588"/>
              <a:gd name="T7" fmla="*/ 2147483647 h 1912"/>
              <a:gd name="T8" fmla="*/ 0 w 1588"/>
              <a:gd name="T9" fmla="*/ 2147483647 h 1912"/>
              <a:gd name="T10" fmla="*/ 0 w 1588"/>
              <a:gd name="T11" fmla="*/ 2147483647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95234"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noProof="0" smtClean="0"/>
              <a:t>Click to edit Master title style</a:t>
            </a:r>
          </a:p>
        </p:txBody>
      </p:sp>
      <p:sp>
        <p:nvSpPr>
          <p:cNvPr id="95235"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7C22A699-5F19-4FA4-A74A-111421231286}"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xmlns="" val="532101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ADA0AC-A012-4DAB-8816-502A4A52F561}" type="slidenum">
              <a:rPr lang="en-US"/>
              <a:pPr>
                <a:defRPr/>
              </a:pPr>
              <a:t>‹#›</a:t>
            </a:fld>
            <a:endParaRPr lang="en-US"/>
          </a:p>
        </p:txBody>
      </p:sp>
    </p:spTree>
    <p:extLst>
      <p:ext uri="{BB962C8B-B14F-4D97-AF65-F5344CB8AC3E}">
        <p14:creationId xmlns:p14="http://schemas.microsoft.com/office/powerpoint/2010/main" xmlns="" val="4231347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BF3F67-A295-471E-B716-B62705584476}" type="slidenum">
              <a:rPr lang="en-US"/>
              <a:pPr>
                <a:defRPr/>
              </a:pPr>
              <a:t>‹#›</a:t>
            </a:fld>
            <a:endParaRPr lang="en-US"/>
          </a:p>
        </p:txBody>
      </p:sp>
    </p:spTree>
    <p:extLst>
      <p:ext uri="{BB962C8B-B14F-4D97-AF65-F5344CB8AC3E}">
        <p14:creationId xmlns:p14="http://schemas.microsoft.com/office/powerpoint/2010/main" xmlns="" val="1148184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rgbClr val="32324A"/>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eaLnBrk="1" hangingPunct="1">
                <a:defRPr/>
              </a:pPr>
              <a:endParaRPr lang="en-US">
                <a:latin typeface="Arial" charset="0"/>
              </a:endParaRPr>
            </a:p>
          </p:txBody>
        </p:sp>
        <p:sp>
          <p:nvSpPr>
            <p:cNvPr id="20" name="Rectangle 18"/>
            <p:cNvSpPr>
              <a:spLocks noChangeArrowheads="1"/>
            </p:cNvSpPr>
            <p:nvPr userDrawn="1"/>
          </p:nvSpPr>
          <p:spPr bwMode="hidden">
            <a:xfrm rot="39991575" flipH="1" flipV="1">
              <a:off x="5371"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eaLnBrk="1" hangingPunct="1">
                <a:defRPr/>
              </a:pPr>
              <a:endParaRPr lang="en-US">
                <a:latin typeface="Arial" charset="0"/>
              </a:endParaRPr>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latin typeface="Arial" charset="0"/>
              </a:endParaRPr>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latin typeface="Arial" charset="0"/>
              </a:endParaRPr>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latin typeface="Arial" charset="0"/>
              </a:endParaRPr>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latin typeface="Arial" charset="0"/>
              </a:endParaRPr>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latin typeface="Arial" charset="0"/>
              </a:endParaRPr>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latin typeface="Arial" charset="0"/>
              </a:endParaRPr>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latin typeface="Arial" charset="0"/>
              </a:endParaRPr>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latin typeface="Arial" charset="0"/>
              </a:endParaRPr>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latin typeface="Arial" charset="0"/>
              </a:endParaRPr>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latin typeface="Arial" charset="0"/>
              </a:endParaRPr>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latin typeface="Arial" charset="0"/>
              </a:endParaRPr>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grpSp>
      <p:sp>
        <p:nvSpPr>
          <p:cNvPr id="99546"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pPr lvl="0"/>
            <a:r>
              <a:rPr lang="en-US" noProof="0" smtClean="0"/>
              <a:t>Click to edit Master title style</a:t>
            </a:r>
          </a:p>
        </p:txBody>
      </p:sp>
      <p:sp>
        <p:nvSpPr>
          <p:cNvPr id="99547"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220" name="Rectangle 220"/>
          <p:cNvSpPr>
            <a:spLocks noGrp="1" noChangeArrowheads="1"/>
          </p:cNvSpPr>
          <p:nvPr>
            <p:ph type="dt" sz="quarter" idx="10"/>
          </p:nvPr>
        </p:nvSpPr>
        <p:spPr/>
        <p:txBody>
          <a:bodyPr/>
          <a:lstStyle>
            <a:lvl1pPr>
              <a:defRPr/>
            </a:lvl1pPr>
          </a:lstStyle>
          <a:p>
            <a:pPr>
              <a:defRPr/>
            </a:pPr>
            <a:endParaRPr lang="en-US"/>
          </a:p>
        </p:txBody>
      </p:sp>
      <p:sp>
        <p:nvSpPr>
          <p:cNvPr id="221" name="Rectangle 221"/>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22" name="Rectangle 222"/>
          <p:cNvSpPr>
            <a:spLocks noGrp="1" noChangeArrowheads="1"/>
          </p:cNvSpPr>
          <p:nvPr>
            <p:ph type="sldNum" sz="quarter" idx="12"/>
          </p:nvPr>
        </p:nvSpPr>
        <p:spPr/>
        <p:txBody>
          <a:bodyPr/>
          <a:lstStyle>
            <a:lvl1pPr>
              <a:defRPr/>
            </a:lvl1pPr>
          </a:lstStyle>
          <a:p>
            <a:pPr>
              <a:defRPr/>
            </a:pPr>
            <a:fld id="{08B67CF5-E587-4D6D-BC29-0FBB48DE4B04}" type="slidenum">
              <a:rPr lang="en-US"/>
              <a:pPr>
                <a:defRPr/>
              </a:pPr>
              <a:t>‹#›</a:t>
            </a:fld>
            <a:endParaRPr lang="en-US"/>
          </a:p>
        </p:txBody>
      </p:sp>
    </p:spTree>
    <p:extLst>
      <p:ext uri="{BB962C8B-B14F-4D97-AF65-F5344CB8AC3E}">
        <p14:creationId xmlns:p14="http://schemas.microsoft.com/office/powerpoint/2010/main" xmlns="" val="2791626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18"/>
          <p:cNvSpPr>
            <a:spLocks noGrp="1" noChangeArrowheads="1"/>
          </p:cNvSpPr>
          <p:nvPr>
            <p:ph type="sldNum" sz="quarter" idx="10"/>
          </p:nvPr>
        </p:nvSpPr>
        <p:spPr>
          <a:ln/>
        </p:spPr>
        <p:txBody>
          <a:bodyPr/>
          <a:lstStyle>
            <a:lvl1pPr>
              <a:defRPr/>
            </a:lvl1pPr>
          </a:lstStyle>
          <a:p>
            <a:pPr>
              <a:defRPr/>
            </a:pPr>
            <a:fld id="{9FA3F8CF-1B11-4970-AFF7-7471C8407741}"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076787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8"/>
          <p:cNvSpPr>
            <a:spLocks noGrp="1" noChangeArrowheads="1"/>
          </p:cNvSpPr>
          <p:nvPr>
            <p:ph type="sldNum" sz="quarter" idx="10"/>
          </p:nvPr>
        </p:nvSpPr>
        <p:spPr>
          <a:ln/>
        </p:spPr>
        <p:txBody>
          <a:bodyPr/>
          <a:lstStyle>
            <a:lvl1pPr>
              <a:defRPr/>
            </a:lvl1pPr>
          </a:lstStyle>
          <a:p>
            <a:pPr>
              <a:defRPr/>
            </a:pPr>
            <a:fld id="{BD1905B8-FB9E-480E-80FE-DEE9B82ECF89}"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032761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18"/>
          <p:cNvSpPr>
            <a:spLocks noGrp="1" noChangeArrowheads="1"/>
          </p:cNvSpPr>
          <p:nvPr>
            <p:ph type="sldNum" sz="quarter" idx="10"/>
          </p:nvPr>
        </p:nvSpPr>
        <p:spPr>
          <a:ln/>
        </p:spPr>
        <p:txBody>
          <a:bodyPr/>
          <a:lstStyle>
            <a:lvl1pPr>
              <a:defRPr/>
            </a:lvl1pPr>
          </a:lstStyle>
          <a:p>
            <a:pPr>
              <a:defRPr/>
            </a:pPr>
            <a:fld id="{EC2B7D87-943E-4E44-9457-60273FFBB726}"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887736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18"/>
          <p:cNvSpPr>
            <a:spLocks noGrp="1" noChangeArrowheads="1"/>
          </p:cNvSpPr>
          <p:nvPr>
            <p:ph type="sldNum" sz="quarter" idx="10"/>
          </p:nvPr>
        </p:nvSpPr>
        <p:spPr>
          <a:ln/>
        </p:spPr>
        <p:txBody>
          <a:bodyPr/>
          <a:lstStyle>
            <a:lvl1pPr>
              <a:defRPr/>
            </a:lvl1pPr>
          </a:lstStyle>
          <a:p>
            <a:pPr>
              <a:defRPr/>
            </a:pPr>
            <a:fld id="{D09E10A6-5206-4ABB-A4BD-19143B94035B}" type="slidenum">
              <a:rPr lang="en-US"/>
              <a:pPr>
                <a:defRPr/>
              </a:pPr>
              <a:t>‹#›</a:t>
            </a:fld>
            <a:endParaRPr lang="en-US"/>
          </a:p>
        </p:txBody>
      </p:sp>
      <p:sp>
        <p:nvSpPr>
          <p:cNvPr id="8" name="Rectangle 219"/>
          <p:cNvSpPr>
            <a:spLocks noGrp="1" noChangeArrowheads="1"/>
          </p:cNvSpPr>
          <p:nvPr>
            <p:ph type="dt" sz="half" idx="11"/>
          </p:nvPr>
        </p:nvSpPr>
        <p:spPr>
          <a:ln/>
        </p:spPr>
        <p:txBody>
          <a:bodyPr/>
          <a:lstStyle>
            <a:lvl1pPr>
              <a:defRPr/>
            </a:lvl1pPr>
          </a:lstStyle>
          <a:p>
            <a:pPr>
              <a:defRPr/>
            </a:pPr>
            <a:endParaRPr lang="en-US"/>
          </a:p>
        </p:txBody>
      </p:sp>
      <p:sp>
        <p:nvSpPr>
          <p:cNvPr id="9"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48305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18"/>
          <p:cNvSpPr>
            <a:spLocks noGrp="1" noChangeArrowheads="1"/>
          </p:cNvSpPr>
          <p:nvPr>
            <p:ph type="sldNum" sz="quarter" idx="10"/>
          </p:nvPr>
        </p:nvSpPr>
        <p:spPr>
          <a:ln/>
        </p:spPr>
        <p:txBody>
          <a:bodyPr/>
          <a:lstStyle>
            <a:lvl1pPr>
              <a:defRPr/>
            </a:lvl1pPr>
          </a:lstStyle>
          <a:p>
            <a:pPr>
              <a:defRPr/>
            </a:pPr>
            <a:fld id="{77FC3828-C460-4601-8D5A-A2BB5A80F934}" type="slidenum">
              <a:rPr lang="en-US"/>
              <a:pPr>
                <a:defRPr/>
              </a:pPr>
              <a:t>‹#›</a:t>
            </a:fld>
            <a:endParaRPr lang="en-US"/>
          </a:p>
        </p:txBody>
      </p:sp>
      <p:sp>
        <p:nvSpPr>
          <p:cNvPr id="4" name="Rectangle 219"/>
          <p:cNvSpPr>
            <a:spLocks noGrp="1" noChangeArrowheads="1"/>
          </p:cNvSpPr>
          <p:nvPr>
            <p:ph type="dt" sz="half" idx="11"/>
          </p:nvPr>
        </p:nvSpPr>
        <p:spPr>
          <a:ln/>
        </p:spPr>
        <p:txBody>
          <a:bodyPr/>
          <a:lstStyle>
            <a:lvl1pPr>
              <a:defRPr/>
            </a:lvl1pPr>
          </a:lstStyle>
          <a:p>
            <a:pPr>
              <a:defRPr/>
            </a:pPr>
            <a:endParaRPr lang="en-US"/>
          </a:p>
        </p:txBody>
      </p:sp>
      <p:sp>
        <p:nvSpPr>
          <p:cNvPr id="5"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959075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506A1ABA-2236-4E36-97B8-76E90BAF0E00}" type="slidenum">
              <a:rPr lang="en-US"/>
              <a:pPr>
                <a:defRPr/>
              </a:pPr>
              <a:t>‹#›</a:t>
            </a:fld>
            <a:endParaRPr lang="en-US"/>
          </a:p>
        </p:txBody>
      </p:sp>
      <p:sp>
        <p:nvSpPr>
          <p:cNvPr id="3" name="Rectangle 219"/>
          <p:cNvSpPr>
            <a:spLocks noGrp="1" noChangeArrowheads="1"/>
          </p:cNvSpPr>
          <p:nvPr>
            <p:ph type="dt" sz="half" idx="11"/>
          </p:nvPr>
        </p:nvSpPr>
        <p:spPr>
          <a:ln/>
        </p:spPr>
        <p:txBody>
          <a:bodyPr/>
          <a:lstStyle>
            <a:lvl1pPr>
              <a:defRPr/>
            </a:lvl1pPr>
          </a:lstStyle>
          <a:p>
            <a:pPr>
              <a:defRPr/>
            </a:pPr>
            <a:endParaRPr lang="en-US"/>
          </a:p>
        </p:txBody>
      </p:sp>
      <p:sp>
        <p:nvSpPr>
          <p:cNvPr id="4"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4126909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894AE33A-1BAE-4FB4-8EED-32A1638817FC}"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65804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FC126B-4B13-4237-9381-85097448BD9A}" type="slidenum">
              <a:rPr lang="en-US"/>
              <a:pPr>
                <a:defRPr/>
              </a:pPr>
              <a:t>‹#›</a:t>
            </a:fld>
            <a:endParaRPr lang="en-US"/>
          </a:p>
        </p:txBody>
      </p:sp>
    </p:spTree>
    <p:extLst>
      <p:ext uri="{BB962C8B-B14F-4D97-AF65-F5344CB8AC3E}">
        <p14:creationId xmlns:p14="http://schemas.microsoft.com/office/powerpoint/2010/main" xmlns="" val="15978943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A3B6C78F-203B-477E-BA49-E4EF1DC70C9E}" type="slidenum">
              <a:rPr lang="en-US"/>
              <a:pPr>
                <a:defRPr/>
              </a:pPr>
              <a:t>‹#›</a:t>
            </a:fld>
            <a:endParaRPr 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1905862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18"/>
          <p:cNvSpPr>
            <a:spLocks noGrp="1" noChangeArrowheads="1"/>
          </p:cNvSpPr>
          <p:nvPr>
            <p:ph type="sldNum" sz="quarter" idx="10"/>
          </p:nvPr>
        </p:nvSpPr>
        <p:spPr>
          <a:ln/>
        </p:spPr>
        <p:txBody>
          <a:bodyPr/>
          <a:lstStyle>
            <a:lvl1pPr>
              <a:defRPr/>
            </a:lvl1pPr>
          </a:lstStyle>
          <a:p>
            <a:pPr>
              <a:defRPr/>
            </a:pPr>
            <a:fld id="{D644D64C-4BA5-4D65-B8AB-F97A37DA0546}"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475970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18"/>
          <p:cNvSpPr>
            <a:spLocks noGrp="1" noChangeArrowheads="1"/>
          </p:cNvSpPr>
          <p:nvPr>
            <p:ph type="sldNum" sz="quarter" idx="10"/>
          </p:nvPr>
        </p:nvSpPr>
        <p:spPr>
          <a:ln/>
        </p:spPr>
        <p:txBody>
          <a:bodyPr/>
          <a:lstStyle>
            <a:lvl1pPr>
              <a:defRPr/>
            </a:lvl1pPr>
          </a:lstStyle>
          <a:p>
            <a:pPr>
              <a:defRPr/>
            </a:pPr>
            <a:fld id="{219EE1D3-3CEC-4F47-8D32-A565395F73A6}" type="slidenum">
              <a:rPr lang="en-US"/>
              <a:pPr>
                <a:defRPr/>
              </a:pPr>
              <a:t>‹#›</a:t>
            </a:fld>
            <a:endParaRPr 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131739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4F84D3-5F19-49FF-82B2-1F2350B7EED5}" type="slidenum">
              <a:rPr lang="en-US"/>
              <a:pPr>
                <a:defRPr/>
              </a:pPr>
              <a:t>‹#›</a:t>
            </a:fld>
            <a:endParaRPr lang="en-US"/>
          </a:p>
        </p:txBody>
      </p:sp>
    </p:spTree>
    <p:extLst>
      <p:ext uri="{BB962C8B-B14F-4D97-AF65-F5344CB8AC3E}">
        <p14:creationId xmlns:p14="http://schemas.microsoft.com/office/powerpoint/2010/main" xmlns="" val="419085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B25DA9-D0A2-4988-97C1-20DBD37E7B65}" type="slidenum">
              <a:rPr lang="en-US"/>
              <a:pPr>
                <a:defRPr/>
              </a:pPr>
              <a:t>‹#›</a:t>
            </a:fld>
            <a:endParaRPr lang="en-US"/>
          </a:p>
        </p:txBody>
      </p:sp>
    </p:spTree>
    <p:extLst>
      <p:ext uri="{BB962C8B-B14F-4D97-AF65-F5344CB8AC3E}">
        <p14:creationId xmlns:p14="http://schemas.microsoft.com/office/powerpoint/2010/main" xmlns="" val="126649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51353FF-3FBE-4D37-B60E-0CFA48CAD055}" type="slidenum">
              <a:rPr lang="en-US"/>
              <a:pPr>
                <a:defRPr/>
              </a:pPr>
              <a:t>‹#›</a:t>
            </a:fld>
            <a:endParaRPr lang="en-US"/>
          </a:p>
        </p:txBody>
      </p:sp>
    </p:spTree>
    <p:extLst>
      <p:ext uri="{BB962C8B-B14F-4D97-AF65-F5344CB8AC3E}">
        <p14:creationId xmlns:p14="http://schemas.microsoft.com/office/powerpoint/2010/main" xmlns="" val="2272128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6CFA546-8210-4195-8A7A-35BFCA48D645}" type="slidenum">
              <a:rPr lang="en-US"/>
              <a:pPr>
                <a:defRPr/>
              </a:pPr>
              <a:t>‹#›</a:t>
            </a:fld>
            <a:endParaRPr lang="en-US"/>
          </a:p>
        </p:txBody>
      </p:sp>
    </p:spTree>
    <p:extLst>
      <p:ext uri="{BB962C8B-B14F-4D97-AF65-F5344CB8AC3E}">
        <p14:creationId xmlns:p14="http://schemas.microsoft.com/office/powerpoint/2010/main" xmlns="" val="249665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2E61B1-8C96-4EC2-9EF7-17764057AA04}" type="slidenum">
              <a:rPr lang="en-US"/>
              <a:pPr>
                <a:defRPr/>
              </a:pPr>
              <a:t>‹#›</a:t>
            </a:fld>
            <a:endParaRPr lang="en-US"/>
          </a:p>
        </p:txBody>
      </p:sp>
    </p:spTree>
    <p:extLst>
      <p:ext uri="{BB962C8B-B14F-4D97-AF65-F5344CB8AC3E}">
        <p14:creationId xmlns:p14="http://schemas.microsoft.com/office/powerpoint/2010/main" xmlns="" val="2919467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A73612-1612-41D1-9E35-4671E0D39314}" type="slidenum">
              <a:rPr lang="en-US"/>
              <a:pPr>
                <a:defRPr/>
              </a:pPr>
              <a:t>‹#›</a:t>
            </a:fld>
            <a:endParaRPr lang="en-US"/>
          </a:p>
        </p:txBody>
      </p:sp>
    </p:spTree>
    <p:extLst>
      <p:ext uri="{BB962C8B-B14F-4D97-AF65-F5344CB8AC3E}">
        <p14:creationId xmlns:p14="http://schemas.microsoft.com/office/powerpoint/2010/main" xmlns="" val="137276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AA9178D-8CEF-4CE4-A533-5007A9699887}" type="slidenum">
              <a:rPr lang="en-US"/>
              <a:pPr>
                <a:defRPr/>
              </a:pPr>
              <a:t>‹#›</a:t>
            </a:fld>
            <a:endParaRPr lang="en-US"/>
          </a:p>
        </p:txBody>
      </p:sp>
    </p:spTree>
    <p:extLst>
      <p:ext uri="{BB962C8B-B14F-4D97-AF65-F5344CB8AC3E}">
        <p14:creationId xmlns:p14="http://schemas.microsoft.com/office/powerpoint/2010/main" xmlns="" val="2469875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4211"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421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9421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9421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155BE76C-6823-412E-AC55-28D4B73B7231}"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79"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2F2F47"/>
            </a:gs>
          </a:gsLst>
          <a:lin ang="27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496888" y="1308100"/>
            <a:ext cx="10429876" cy="5908675"/>
            <a:chOff x="-313" y="824"/>
            <a:chExt cx="6570" cy="3722"/>
          </a:xfrm>
        </p:grpSpPr>
        <p:sp>
          <p:nvSpPr>
            <p:cNvPr id="98307"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08"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09"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10"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11"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12"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13"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14"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15"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16"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17"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18"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19"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20"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21"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eaLnBrk="1" hangingPunct="1">
                <a:defRPr/>
              </a:pPr>
              <a:endParaRPr lang="en-US">
                <a:effectLst>
                  <a:outerShdw blurRad="38100" dist="38100" dir="2700000" algn="tl">
                    <a:srgbClr val="000000"/>
                  </a:outerShdw>
                </a:effectLst>
                <a:latin typeface="Arial" charset="0"/>
              </a:endParaRPr>
            </a:p>
          </p:txBody>
        </p:sp>
        <p:sp>
          <p:nvSpPr>
            <p:cNvPr id="98322"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eaLnBrk="1" hangingPunct="1">
                <a:defRPr/>
              </a:pPr>
              <a:endParaRPr lang="en-US">
                <a:effectLst>
                  <a:outerShdw blurRad="38100" dist="38100" dir="2700000" algn="tl">
                    <a:srgbClr val="000000"/>
                  </a:outerShdw>
                </a:effectLst>
                <a:latin typeface="Arial" charset="0"/>
              </a:endParaRPr>
            </a:p>
          </p:txBody>
        </p:sp>
        <p:sp>
          <p:nvSpPr>
            <p:cNvPr id="98323"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98324"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98325"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98326"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98327"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98328"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98329"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30"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98331"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98332"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98333"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98334"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35"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36"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37"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38"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98339"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40"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41"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42"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43"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44"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45"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46"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47"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48"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49"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50"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51"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52"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53"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54"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55"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56"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57"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58"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59"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60"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61"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62"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63"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64"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65"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66"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67"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68"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69"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70"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71"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72"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73"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74"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75"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76"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77"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78"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79"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80"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81"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82"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83"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84"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85"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86"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87"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88"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89"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90"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91"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92"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93"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94"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95"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96"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97"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98"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399"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00"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01"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02"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03"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04"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05"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06"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07"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08"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09"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10"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11"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12"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13"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14"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15"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16"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17"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18"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19"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20"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21"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22"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23"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24"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25"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26"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27"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28"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29"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30"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31"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32"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33"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34"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35"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36"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37"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38"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39"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40"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41"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42"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43"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44"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45"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46"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47"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48"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49"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50"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51"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52"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53"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54"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55"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56"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57"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58"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59"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60"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61"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62"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63"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64"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65"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66"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67"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68"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69"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70"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71"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72"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73"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74"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75"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76"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77"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78"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79"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80"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81"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82"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83"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84"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85"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86"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87"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88"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89"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90"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91"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92"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93"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94"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95"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96"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97"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98"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499"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00"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01"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02"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03"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04"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05"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06"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07"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08"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09"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10"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11"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12"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13"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14"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15"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16"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17"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18"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19"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20"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sp>
          <p:nvSpPr>
            <p:cNvPr id="98521"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GB"/>
            </a:p>
          </p:txBody>
        </p:sp>
      </p:grpSp>
      <p:sp>
        <p:nvSpPr>
          <p:cNvPr id="98522" name="Rectangle 218"/>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mn-lt"/>
              </a:defRPr>
            </a:lvl1pPr>
          </a:lstStyle>
          <a:p>
            <a:pPr>
              <a:defRPr/>
            </a:pPr>
            <a:fld id="{8B0EF068-FA1F-41F7-AECF-85C797D51EDB}" type="slidenum">
              <a:rPr lang="en-US"/>
              <a:pPr>
                <a:defRPr/>
              </a:pPr>
              <a:t>‹#›</a:t>
            </a:fld>
            <a:endParaRPr lang="en-US"/>
          </a:p>
        </p:txBody>
      </p:sp>
      <p:sp>
        <p:nvSpPr>
          <p:cNvPr id="98523" name="Rectangle 219"/>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a:defRPr/>
            </a:pPr>
            <a:endParaRPr lang="en-US"/>
          </a:p>
        </p:txBody>
      </p:sp>
      <p:sp>
        <p:nvSpPr>
          <p:cNvPr id="98524" name="Rectangle 220"/>
          <p:cNvSpPr>
            <a:spLocks noGrp="1" noChangeArrowheads="1"/>
          </p:cNvSpPr>
          <p:nvPr>
            <p:ph type="ftr" sz="quarter" idx="3"/>
          </p:nvPr>
        </p:nvSpPr>
        <p:spPr bwMode="auto">
          <a:xfrm>
            <a:off x="3124200" y="6243638"/>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a:defRPr/>
            </a:pPr>
            <a:endParaRPr lang="en-US"/>
          </a:p>
        </p:txBody>
      </p:sp>
      <p:sp>
        <p:nvSpPr>
          <p:cNvPr id="98525" name="Rectangle 221"/>
          <p:cNvSpPr>
            <a:spLocks noGrp="1" noChangeArrowheads="1"/>
          </p:cNvSpPr>
          <p:nvPr>
            <p:ph type="body" idx="1"/>
          </p:nvPr>
        </p:nvSpPr>
        <p:spPr bwMode="auto">
          <a:xfrm>
            <a:off x="457200" y="1600200"/>
            <a:ext cx="8229600" cy="4533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8526" name="Rectangle 22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780"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42875" y="33338"/>
            <a:ext cx="8839200" cy="101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ctr">
              <a:lnSpc>
                <a:spcPct val="50000"/>
              </a:lnSpc>
              <a:spcBef>
                <a:spcPct val="50000"/>
              </a:spcBef>
              <a:buClrTx/>
              <a:buSzTx/>
              <a:buFontTx/>
              <a:buNone/>
            </a:pPr>
            <a:endParaRPr lang="en-US" altLang="en-US" sz="2400" b="1">
              <a:latin typeface="VNI-Times" pitchFamily="2" charset="0"/>
            </a:endParaRPr>
          </a:p>
          <a:p>
            <a:pPr algn="ctr">
              <a:lnSpc>
                <a:spcPct val="50000"/>
              </a:lnSpc>
              <a:spcBef>
                <a:spcPct val="50000"/>
              </a:spcBef>
              <a:buClrTx/>
              <a:buSzTx/>
              <a:buFontTx/>
              <a:buNone/>
            </a:pPr>
            <a:r>
              <a:rPr lang="en-US" altLang="en-US" sz="2400" b="1">
                <a:latin typeface="VNI-Times" pitchFamily="2" charset="0"/>
              </a:rPr>
              <a:t>Luyeän töø vaø caâu </a:t>
            </a:r>
          </a:p>
          <a:p>
            <a:pPr>
              <a:lnSpc>
                <a:spcPct val="50000"/>
              </a:lnSpc>
              <a:spcBef>
                <a:spcPct val="50000"/>
              </a:spcBef>
              <a:buClrTx/>
              <a:buSzTx/>
              <a:buFontTx/>
              <a:buNone/>
            </a:pPr>
            <a:r>
              <a:rPr lang="en-US" altLang="en-US" sz="2400">
                <a:latin typeface="VNI-Times" pitchFamily="2" charset="0"/>
              </a:rPr>
              <a:t> </a:t>
            </a:r>
          </a:p>
        </p:txBody>
      </p:sp>
      <p:sp>
        <p:nvSpPr>
          <p:cNvPr id="25603" name="Text Box 3"/>
          <p:cNvSpPr txBox="1">
            <a:spLocks noChangeArrowheads="1"/>
          </p:cNvSpPr>
          <p:nvPr/>
        </p:nvSpPr>
        <p:spPr bwMode="auto">
          <a:xfrm>
            <a:off x="685800" y="838200"/>
            <a:ext cx="8072438"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2800">
                <a:solidFill>
                  <a:srgbClr val="00FF00"/>
                </a:solidFill>
                <a:latin typeface="VNI-Times" pitchFamily="2" charset="0"/>
              </a:rPr>
              <a:t>Lieân keát caùc caâu trong baøi baèng caùch thay theá töø ngöõ</a:t>
            </a:r>
          </a:p>
        </p:txBody>
      </p:sp>
      <p:sp>
        <p:nvSpPr>
          <p:cNvPr id="25604" name="Text Box 4"/>
          <p:cNvSpPr txBox="1">
            <a:spLocks noChangeArrowheads="1"/>
          </p:cNvSpPr>
          <p:nvPr/>
        </p:nvSpPr>
        <p:spPr bwMode="auto">
          <a:xfrm>
            <a:off x="304800" y="1547813"/>
            <a:ext cx="1905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latin typeface="VNI-Times" pitchFamily="2" charset="0"/>
              </a:rPr>
              <a:t>I . Nhaän xeùt :</a:t>
            </a:r>
          </a:p>
        </p:txBody>
      </p:sp>
      <p:sp>
        <p:nvSpPr>
          <p:cNvPr id="25605" name="Text Box 5"/>
          <p:cNvSpPr txBox="1">
            <a:spLocks noChangeArrowheads="1"/>
          </p:cNvSpPr>
          <p:nvPr/>
        </p:nvSpPr>
        <p:spPr bwMode="auto">
          <a:xfrm>
            <a:off x="609600" y="1905000"/>
            <a:ext cx="8305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b="1" u="sng">
                <a:latin typeface="VNI-Times" pitchFamily="2" charset="0"/>
              </a:rPr>
              <a:t>1 . Caùc caâu trong ñoaïn vaên sau noùi veà ai? Nhöõng töø ngöõ naøo cho bieát ñieàu ñoù?:</a:t>
            </a:r>
          </a:p>
        </p:txBody>
      </p:sp>
      <p:sp>
        <p:nvSpPr>
          <p:cNvPr id="25607" name="Text Box 7"/>
          <p:cNvSpPr txBox="1">
            <a:spLocks noChangeArrowheads="1"/>
          </p:cNvSpPr>
          <p:nvPr/>
        </p:nvSpPr>
        <p:spPr bwMode="auto">
          <a:xfrm>
            <a:off x="228600" y="2419350"/>
            <a:ext cx="8686800" cy="4362450"/>
          </a:xfrm>
          <a:prstGeom prst="rect">
            <a:avLst/>
          </a:prstGeom>
          <a:solidFill>
            <a:schemeClr val="bg1"/>
          </a:solidFill>
          <a:ln>
            <a:noFill/>
          </a:ln>
          <a:effectLst/>
          <a:extLst>
            <a:ext uri="{91240B29-F687-4F45-9708-019B960494DF}">
              <a14:hiddenLine xmlns:a14="http://schemas.microsoft.com/office/drawing/2010/main" xmlns="" w="38100">
                <a:solidFill>
                  <a:srgbClr val="660066"/>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hangingPunct="1">
              <a:spcBef>
                <a:spcPct val="50000"/>
              </a:spcBef>
              <a:buClrTx/>
              <a:buSzTx/>
              <a:buFontTx/>
              <a:buNone/>
            </a:pPr>
            <a:r>
              <a:rPr lang="en-US" altLang="en-US" sz="2800">
                <a:latin typeface="VNI-Times" pitchFamily="2" charset="0"/>
              </a:rPr>
              <a:t>    Ñaõ maáy naêm vaøo Vöông phuû Vaïn Kieáp, soáng gaàn Höng Ñaïo Vöông, chaøng thö sinh hoï Tröông thaáy OÂng luoân ñieàm tónh. Khoâng ñieàu gì khieán vò Quoác coâng Tieát cheá coù theå roái trí. Vò Chuû töôùng taøi ba khoâng queân moät trong nhöõng ñieàu heä troïng ñeå laøm neân chieán thaéng laø phaûi coá keát loøng ngöôøi. Chuyeán naøy, Höng Ñaïo Vöông lai kinh cuøng nhaø vua döï  Hoäi nghò Dieân Hoàng. Töø ñaáy, OÂng seõ ñi thaúng ra chieán traän. Vaøo choán gian nguy, tröôùc vaän nöôùc ngaøn caân treo sôïi toùc maø Ngöôøi vaãn bình thaûn, töï tin, ñónh ñaïc ñeán laï luøng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fade">
                                      <p:cBhvr>
                                        <p:cTn id="7" dur="770" decel="100000"/>
                                        <p:tgtEl>
                                          <p:spTgt spid="25603"/>
                                        </p:tgtEl>
                                      </p:cBhvr>
                                    </p:animEffect>
                                    <p:animScale>
                                      <p:cBhvr>
                                        <p:cTn id="8" dur="770" decel="100000"/>
                                        <p:tgtEl>
                                          <p:spTgt spid="25603"/>
                                        </p:tgtEl>
                                      </p:cBhvr>
                                      <p:from x="10000" y="10000"/>
                                      <p:to x="200000" y="450000"/>
                                    </p:animScale>
                                    <p:animScale>
                                      <p:cBhvr>
                                        <p:cTn id="9" dur="1230" accel="100000" fill="hold">
                                          <p:stCondLst>
                                            <p:cond delay="770"/>
                                          </p:stCondLst>
                                        </p:cTn>
                                        <p:tgtEl>
                                          <p:spTgt spid="25603"/>
                                        </p:tgtEl>
                                      </p:cBhvr>
                                      <p:from x="200000" y="450000"/>
                                      <p:to x="100000" y="100000"/>
                                    </p:animScale>
                                    <p:set>
                                      <p:cBhvr>
                                        <p:cTn id="10" dur="770" fill="hold"/>
                                        <p:tgtEl>
                                          <p:spTgt spid="25603"/>
                                        </p:tgtEl>
                                        <p:attrNameLst>
                                          <p:attrName>ppt_x</p:attrName>
                                        </p:attrNameLst>
                                      </p:cBhvr>
                                      <p:to>
                                        <p:strVal val="(0.5)"/>
                                      </p:to>
                                    </p:set>
                                    <p:anim from="(0.5)" to="(#ppt_x)" calcmode="lin" valueType="num">
                                      <p:cBhvr>
                                        <p:cTn id="11" dur="1230" accel="100000" fill="hold">
                                          <p:stCondLst>
                                            <p:cond delay="770"/>
                                          </p:stCondLst>
                                        </p:cTn>
                                        <p:tgtEl>
                                          <p:spTgt spid="25603"/>
                                        </p:tgtEl>
                                        <p:attrNameLst>
                                          <p:attrName>ppt_x</p:attrName>
                                        </p:attrNameLst>
                                      </p:cBhvr>
                                    </p:anim>
                                    <p:set>
                                      <p:cBhvr>
                                        <p:cTn id="12" dur="770" fill="hold"/>
                                        <p:tgtEl>
                                          <p:spTgt spid="25603"/>
                                        </p:tgtEl>
                                        <p:attrNameLst>
                                          <p:attrName>ppt_y</p:attrName>
                                        </p:attrNameLst>
                                      </p:cBhvr>
                                      <p:to>
                                        <p:strVal val="(#ppt_y+0.4)"/>
                                      </p:to>
                                    </p:set>
                                    <p:anim from="(#ppt_y+0.4)" to="(#ppt_y)" calcmode="lin" valueType="num">
                                      <p:cBhvr>
                                        <p:cTn id="13" dur="1230" accel="100000" fill="hold">
                                          <p:stCondLst>
                                            <p:cond delay="770"/>
                                          </p:stCondLst>
                                        </p:cTn>
                                        <p:tgtEl>
                                          <p:spTgt spid="25603"/>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25604"/>
                                        </p:tgtEl>
                                        <p:attrNameLst>
                                          <p:attrName>style.visibility</p:attrName>
                                        </p:attrNameLst>
                                      </p:cBhvr>
                                      <p:to>
                                        <p:strVal val="visible"/>
                                      </p:to>
                                    </p:set>
                                    <p:anim calcmode="lin" valueType="num">
                                      <p:cBhvr>
                                        <p:cTn id="18" dur="500" fill="hold"/>
                                        <p:tgtEl>
                                          <p:spTgt spid="25604"/>
                                        </p:tgtEl>
                                        <p:attrNameLst>
                                          <p:attrName>ppt_w</p:attrName>
                                        </p:attrNameLst>
                                      </p:cBhvr>
                                      <p:tavLst>
                                        <p:tav tm="0">
                                          <p:val>
                                            <p:fltVal val="0"/>
                                          </p:val>
                                        </p:tav>
                                        <p:tav tm="100000">
                                          <p:val>
                                            <p:strVal val="#ppt_w"/>
                                          </p:val>
                                        </p:tav>
                                      </p:tavLst>
                                    </p:anim>
                                    <p:anim calcmode="lin" valueType="num">
                                      <p:cBhvr>
                                        <p:cTn id="19" dur="500" fill="hold"/>
                                        <p:tgtEl>
                                          <p:spTgt spid="25604"/>
                                        </p:tgtEl>
                                        <p:attrNameLst>
                                          <p:attrName>ppt_h</p:attrName>
                                        </p:attrNameLst>
                                      </p:cBhvr>
                                      <p:tavLst>
                                        <p:tav tm="0">
                                          <p:val>
                                            <p:fltVal val="0"/>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25605"/>
                                        </p:tgtEl>
                                        <p:attrNameLst>
                                          <p:attrName>style.visibility</p:attrName>
                                        </p:attrNameLst>
                                      </p:cBhvr>
                                      <p:to>
                                        <p:strVal val="visible"/>
                                      </p:to>
                                    </p:set>
                                    <p:anim calcmode="lin" valueType="num">
                                      <p:cBhvr>
                                        <p:cTn id="24" dur="500" fill="hold"/>
                                        <p:tgtEl>
                                          <p:spTgt spid="25605"/>
                                        </p:tgtEl>
                                        <p:attrNameLst>
                                          <p:attrName>ppt_w</p:attrName>
                                        </p:attrNameLst>
                                      </p:cBhvr>
                                      <p:tavLst>
                                        <p:tav tm="0">
                                          <p:val>
                                            <p:fltVal val="0"/>
                                          </p:val>
                                        </p:tav>
                                        <p:tav tm="100000">
                                          <p:val>
                                            <p:strVal val="#ppt_w"/>
                                          </p:val>
                                        </p:tav>
                                      </p:tavLst>
                                    </p:anim>
                                    <p:anim calcmode="lin" valueType="num">
                                      <p:cBhvr>
                                        <p:cTn id="25" dur="500" fill="hold"/>
                                        <p:tgtEl>
                                          <p:spTgt spid="25605"/>
                                        </p:tgtEl>
                                        <p:attrNameLst>
                                          <p:attrName>ppt_h</p:attrName>
                                        </p:attrNameLst>
                                      </p:cBhvr>
                                      <p:tavLst>
                                        <p:tav tm="0">
                                          <p:val>
                                            <p:fltVal val="0"/>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3" presetClass="entr" presetSubtype="16" fill="hold" grpId="0" nodeType="clickEffect">
                                  <p:stCondLst>
                                    <p:cond delay="0"/>
                                  </p:stCondLst>
                                  <p:childTnLst>
                                    <p:set>
                                      <p:cBhvr>
                                        <p:cTn id="29" dur="1" fill="hold">
                                          <p:stCondLst>
                                            <p:cond delay="0"/>
                                          </p:stCondLst>
                                        </p:cTn>
                                        <p:tgtEl>
                                          <p:spTgt spid="25607">
                                            <p:bg/>
                                          </p:spTgt>
                                        </p:tgtEl>
                                        <p:attrNameLst>
                                          <p:attrName>style.visibility</p:attrName>
                                        </p:attrNameLst>
                                      </p:cBhvr>
                                      <p:to>
                                        <p:strVal val="visible"/>
                                      </p:to>
                                    </p:set>
                                    <p:animEffect transition="in" filter="plus(in)">
                                      <p:cBhvr>
                                        <p:cTn id="30" dur="2000"/>
                                        <p:tgtEl>
                                          <p:spTgt spid="25607">
                                            <p:bg/>
                                          </p:spTgt>
                                        </p:tgtEl>
                                      </p:cBhvr>
                                    </p:animEffect>
                                  </p:childTnLst>
                                  <p:subTnLst>
                                    <p:audio>
                                      <p:cMediaNode>
                                        <p:cTn display="0" masterRel="sameClick">
                                          <p:stCondLst>
                                            <p:cond evt="begin" delay="0">
                                              <p:tn val="28"/>
                                            </p:cond>
                                          </p:stCondLst>
                                          <p:endCondLst>
                                            <p:cond evt="onStopAudio" delay="0">
                                              <p:tgtEl>
                                                <p:sldTgt/>
                                              </p:tgtEl>
                                            </p:cond>
                                          </p:endCondLst>
                                        </p:cTn>
                                        <p:tgtEl>
                                          <p:sndTgt r:embed="rId2" name="SPKGLISS.WAV"/>
                                        </p:tgtEl>
                                      </p:cMediaNode>
                                    </p:audio>
                                  </p:subTnLst>
                                </p:cTn>
                              </p:par>
                              <p:par>
                                <p:cTn id="31" presetID="13" presetClass="entr" presetSubtype="16" fill="hold" grpId="0" nodeType="withEffect">
                                  <p:stCondLst>
                                    <p:cond delay="0"/>
                                  </p:stCondLst>
                                  <p:childTnLst>
                                    <p:set>
                                      <p:cBhvr>
                                        <p:cTn id="32" dur="1" fill="hold">
                                          <p:stCondLst>
                                            <p:cond delay="0"/>
                                          </p:stCondLst>
                                        </p:cTn>
                                        <p:tgtEl>
                                          <p:spTgt spid="25607">
                                            <p:txEl>
                                              <p:pRg st="0" end="0"/>
                                            </p:txEl>
                                          </p:spTgt>
                                        </p:tgtEl>
                                        <p:attrNameLst>
                                          <p:attrName>style.visibility</p:attrName>
                                        </p:attrNameLst>
                                      </p:cBhvr>
                                      <p:to>
                                        <p:strVal val="visible"/>
                                      </p:to>
                                    </p:set>
                                    <p:animEffect transition="in" filter="plus(in)">
                                      <p:cBhvr>
                                        <p:cTn id="33" dur="2000"/>
                                        <p:tgtEl>
                                          <p:spTgt spid="25607">
                                            <p:txEl>
                                              <p:pRg st="0" end="0"/>
                                            </p:txEl>
                                          </p:spTgt>
                                        </p:tgtEl>
                                      </p:cBhvr>
                                    </p:animEffect>
                                  </p:childTnLst>
                                  <p:subTnLst>
                                    <p:audio>
                                      <p:cMediaNode>
                                        <p:cTn display="0" masterRel="sameClick">
                                          <p:stCondLst>
                                            <p:cond evt="begin" delay="0">
                                              <p:tn val="31"/>
                                            </p:cond>
                                          </p:stCondLst>
                                          <p:endCondLst>
                                            <p:cond evt="onStopAudio" delay="0">
                                              <p:tgtEl>
                                                <p:sldTgt/>
                                              </p:tgtEl>
                                            </p:cond>
                                          </p:endCondLst>
                                        </p:cTn>
                                        <p:tgtEl>
                                          <p:sndTgt r:embed="rId2" name="SPKGLIS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P spid="25604" grpId="0"/>
      <p:bldP spid="25605" grpId="0"/>
      <p:bldP spid="25607" grpId="0" build="allAtOnce"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Text Box 3"/>
          <p:cNvSpPr txBox="1">
            <a:spLocks noChangeArrowheads="1"/>
          </p:cNvSpPr>
          <p:nvPr/>
        </p:nvSpPr>
        <p:spPr bwMode="auto">
          <a:xfrm>
            <a:off x="0" y="1600200"/>
            <a:ext cx="8915400" cy="7921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2200">
                <a:solidFill>
                  <a:schemeClr val="bg2"/>
                </a:solidFill>
                <a:latin typeface="VNI-Times" pitchFamily="2" charset="0"/>
              </a:rPr>
              <a:t>2) Haõy thay theá nhöõng töø ngöõ laëp laïi trong moãi caâu cuûa ñoaïn vaên sau baèng nhöõng töø ngöõ coù giaù trò töông ñöông ñeå ñaûm baûo lieân keát maø khoâng laëp</a:t>
            </a:r>
            <a:r>
              <a:rPr lang="en-US" altLang="en-US" sz="2400">
                <a:solidFill>
                  <a:schemeClr val="bg2"/>
                </a:solidFill>
                <a:latin typeface="VNI-Times" pitchFamily="2" charset="0"/>
              </a:rPr>
              <a:t> töø:</a:t>
            </a:r>
          </a:p>
        </p:txBody>
      </p:sp>
      <p:sp>
        <p:nvSpPr>
          <p:cNvPr id="50180" name="Text Box 4"/>
          <p:cNvSpPr txBox="1">
            <a:spLocks noChangeArrowheads="1"/>
          </p:cNvSpPr>
          <p:nvPr/>
        </p:nvSpPr>
        <p:spPr bwMode="auto">
          <a:xfrm>
            <a:off x="685800" y="2547938"/>
            <a:ext cx="7924800" cy="210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0"/>
              </a:spcBef>
              <a:buClrTx/>
              <a:buSzTx/>
              <a:buFontTx/>
              <a:buNone/>
            </a:pPr>
            <a:r>
              <a:rPr lang="en-US" altLang="en-US" sz="2400">
                <a:latin typeface="VNI-Times" pitchFamily="2" charset="0"/>
              </a:rPr>
              <a:t> Vôï An Tieâm lo sôï voâ cuøng. Vôï An Tieâm baûo An Tieâm :</a:t>
            </a:r>
          </a:p>
          <a:p>
            <a:pPr>
              <a:spcBef>
                <a:spcPct val="0"/>
              </a:spcBef>
              <a:buClrTx/>
              <a:buSzTx/>
              <a:buFontTx/>
              <a:buNone/>
            </a:pPr>
            <a:r>
              <a:rPr lang="en-US" altLang="en-US" sz="2400">
                <a:latin typeface="VNI-Times" pitchFamily="2" charset="0"/>
              </a:rPr>
              <a:t>     - Theá naøy thì vôï choàng mình cheát maát thoâi .</a:t>
            </a:r>
          </a:p>
          <a:p>
            <a:pPr>
              <a:spcBef>
                <a:spcPct val="0"/>
              </a:spcBef>
              <a:buClrTx/>
              <a:buSzTx/>
              <a:buFontTx/>
              <a:buNone/>
            </a:pPr>
            <a:r>
              <a:rPr lang="en-US" altLang="en-US" sz="2400">
                <a:latin typeface="VNI-Times" pitchFamily="2" charset="0"/>
              </a:rPr>
              <a:t>     An Tieâm löïa lôøi an uûi vôï :</a:t>
            </a:r>
          </a:p>
          <a:p>
            <a:pPr>
              <a:spcBef>
                <a:spcPct val="0"/>
              </a:spcBef>
              <a:buClrTx/>
              <a:buSzTx/>
              <a:buFontTx/>
              <a:buNone/>
            </a:pPr>
            <a:r>
              <a:rPr lang="en-US" altLang="en-US" sz="2400">
                <a:latin typeface="VNI-Times" pitchFamily="2" charset="0"/>
              </a:rPr>
              <a:t>     - Coøn hai baøn tay, vôï choàng chuùng mình coøn soáng ñöôïc .</a:t>
            </a:r>
          </a:p>
          <a:p>
            <a:pPr>
              <a:spcBef>
                <a:spcPct val="50000"/>
              </a:spcBef>
              <a:buClrTx/>
              <a:buSzTx/>
              <a:buFontTx/>
              <a:buNone/>
            </a:pPr>
            <a:endParaRPr lang="en-US" altLang="en-US" sz="2400">
              <a:latin typeface="VNI-Times" pitchFamily="2" charset="0"/>
            </a:endParaRPr>
          </a:p>
        </p:txBody>
      </p:sp>
      <p:sp>
        <p:nvSpPr>
          <p:cNvPr id="14340" name="Text Box 5"/>
          <p:cNvSpPr txBox="1">
            <a:spLocks noChangeArrowheads="1"/>
          </p:cNvSpPr>
          <p:nvPr/>
        </p:nvSpPr>
        <p:spPr bwMode="auto">
          <a:xfrm>
            <a:off x="161925" y="4876800"/>
            <a:ext cx="8839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endParaRPr lang="en-US" altLang="en-US" sz="1800">
              <a:latin typeface="VNI-Times" pitchFamily="2" charset="0"/>
            </a:endParaRPr>
          </a:p>
        </p:txBody>
      </p:sp>
      <p:sp>
        <p:nvSpPr>
          <p:cNvPr id="50184" name="Line 8"/>
          <p:cNvSpPr>
            <a:spLocks noChangeShapeType="1"/>
          </p:cNvSpPr>
          <p:nvPr/>
        </p:nvSpPr>
        <p:spPr bwMode="auto">
          <a:xfrm>
            <a:off x="4419600" y="2895600"/>
            <a:ext cx="1524000" cy="0"/>
          </a:xfrm>
          <a:prstGeom prst="line">
            <a:avLst/>
          </a:prstGeom>
          <a:noFill/>
          <a:ln w="38100" cmpd="dbl">
            <a:solidFill>
              <a:srgbClr val="FFFF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50185" name="Line 9"/>
          <p:cNvSpPr>
            <a:spLocks noChangeShapeType="1"/>
          </p:cNvSpPr>
          <p:nvPr/>
        </p:nvSpPr>
        <p:spPr bwMode="auto">
          <a:xfrm>
            <a:off x="6629400" y="2895600"/>
            <a:ext cx="1066800" cy="0"/>
          </a:xfrm>
          <a:prstGeom prst="line">
            <a:avLst/>
          </a:prstGeom>
          <a:noFill/>
          <a:ln w="38100" cmpd="dbl">
            <a:solidFill>
              <a:schemeClr va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aphicFrame>
        <p:nvGraphicFramePr>
          <p:cNvPr id="50208" name="Group 32"/>
          <p:cNvGraphicFramePr>
            <a:graphicFrameLocks noGrp="1"/>
          </p:cNvGraphicFramePr>
          <p:nvPr>
            <p:ph sz="half" idx="1"/>
          </p:nvPr>
        </p:nvGraphicFramePr>
        <p:xfrm>
          <a:off x="304800" y="2667000"/>
          <a:ext cx="4038600" cy="3581400"/>
        </p:xfrm>
        <a:graphic>
          <a:graphicData uri="http://schemas.openxmlformats.org/drawingml/2006/table">
            <a:tbl>
              <a:tblPr/>
              <a:tblGrid>
                <a:gridCol w="4038600"/>
              </a:tblGrid>
              <a:tr h="3581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0" i="0" u="none" strike="noStrike" cap="none" normalizeH="0" baseline="0" smtClean="0">
                          <a:ln>
                            <a:noFill/>
                          </a:ln>
                          <a:solidFill>
                            <a:schemeClr val="tx1"/>
                          </a:solidFill>
                          <a:effectLst/>
                          <a:latin typeface="VN-NTime" pitchFamily="2" charset="0"/>
                        </a:rPr>
                        <a:t>    </a:t>
                      </a:r>
                      <a:r>
                        <a:rPr kumimoji="0" lang="en-US" sz="2400" b="0" i="0" u="none" strike="noStrike" cap="none" normalizeH="0" baseline="0" smtClean="0">
                          <a:ln>
                            <a:noFill/>
                          </a:ln>
                          <a:solidFill>
                            <a:schemeClr val="tx1"/>
                          </a:solidFill>
                          <a:effectLst/>
                          <a:latin typeface="VNI-Times" pitchFamily="2" charset="0"/>
                        </a:rPr>
                        <a:t>Vôï An Tieâm lo sôï voâ cuøng. Vôï An Tieâm baûo An Tieâm :</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0" i="0" u="none" strike="noStrike" cap="none" normalizeH="0" baseline="0" smtClean="0">
                          <a:ln>
                            <a:noFill/>
                          </a:ln>
                          <a:solidFill>
                            <a:schemeClr val="tx1"/>
                          </a:solidFill>
                          <a:effectLst/>
                          <a:latin typeface="VNI-Times" pitchFamily="2" charset="0"/>
                        </a:rPr>
                        <a:t>     - Theá naøy thì vôï choàng mình cheát maát thoâi .</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0" i="0" u="none" strike="noStrike" cap="none" normalizeH="0" baseline="0" smtClean="0">
                          <a:ln>
                            <a:noFill/>
                          </a:ln>
                          <a:solidFill>
                            <a:schemeClr val="tx1"/>
                          </a:solidFill>
                          <a:effectLst/>
                          <a:latin typeface="VNI-Times" pitchFamily="2" charset="0"/>
                        </a:rPr>
                        <a:t>     An Tieâm löïa lôøi an uûi vôï :</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0" i="0" u="none" strike="noStrike" cap="none" normalizeH="0" baseline="0" smtClean="0">
                          <a:ln>
                            <a:noFill/>
                          </a:ln>
                          <a:solidFill>
                            <a:schemeClr val="tx1"/>
                          </a:solidFill>
                          <a:effectLst/>
                          <a:latin typeface="VNI-Times" pitchFamily="2" charset="0"/>
                        </a:rPr>
                        <a:t>     - Coøn hai baøn tay, vôï choàng chuùng mình coøn soáng ñöôïc.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0209" name="Group 33"/>
          <p:cNvGraphicFramePr>
            <a:graphicFrameLocks noGrp="1"/>
          </p:cNvGraphicFramePr>
          <p:nvPr>
            <p:ph sz="half" idx="2"/>
          </p:nvPr>
        </p:nvGraphicFramePr>
        <p:xfrm>
          <a:off x="4876800" y="2667000"/>
          <a:ext cx="4038600" cy="3581400"/>
        </p:xfrm>
        <a:graphic>
          <a:graphicData uri="http://schemas.openxmlformats.org/drawingml/2006/table">
            <a:tbl>
              <a:tblPr/>
              <a:tblGrid>
                <a:gridCol w="4038600"/>
              </a:tblGrid>
              <a:tr h="3581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0" i="0" u="none" strike="noStrike" cap="none" normalizeH="0" baseline="0" smtClean="0">
                          <a:ln>
                            <a:noFill/>
                          </a:ln>
                          <a:solidFill>
                            <a:schemeClr val="tx1"/>
                          </a:solidFill>
                          <a:effectLst/>
                          <a:latin typeface="VN-NTime" pitchFamily="2" charset="0"/>
                        </a:rPr>
                        <a:t>    </a:t>
                      </a:r>
                      <a:r>
                        <a:rPr kumimoji="0" lang="en-US" sz="2400" b="0" i="0" u="none" strike="noStrike" cap="none" normalizeH="0" baseline="0" smtClean="0">
                          <a:ln>
                            <a:noFill/>
                          </a:ln>
                          <a:solidFill>
                            <a:schemeClr val="tx1"/>
                          </a:solidFill>
                          <a:effectLst/>
                          <a:latin typeface="VNI-Times" pitchFamily="2" charset="0"/>
                        </a:rPr>
                        <a:t>Vôï An Tieâm lo sôï voâ cuøng. </a:t>
                      </a:r>
                      <a:r>
                        <a:rPr kumimoji="0" lang="en-US" sz="2400" b="0" i="0" u="none" strike="noStrike" cap="none" normalizeH="0" baseline="0" smtClean="0">
                          <a:ln>
                            <a:noFill/>
                          </a:ln>
                          <a:solidFill>
                            <a:schemeClr val="hlink"/>
                          </a:solidFill>
                          <a:effectLst/>
                          <a:latin typeface="VNI-Times" pitchFamily="2" charset="0"/>
                        </a:rPr>
                        <a:t>Naøng</a:t>
                      </a:r>
                      <a:r>
                        <a:rPr kumimoji="0" lang="en-US" sz="2400" b="0" i="0" u="none" strike="noStrike" cap="none" normalizeH="0" baseline="0" smtClean="0">
                          <a:ln>
                            <a:noFill/>
                          </a:ln>
                          <a:solidFill>
                            <a:schemeClr val="tx1"/>
                          </a:solidFill>
                          <a:effectLst/>
                          <a:latin typeface="VNI-Times" pitchFamily="2" charset="0"/>
                        </a:rPr>
                        <a:t> baûo </a:t>
                      </a:r>
                      <a:r>
                        <a:rPr kumimoji="0" lang="en-US" sz="2400" b="0" i="0" u="none" strike="noStrike" cap="none" normalizeH="0" baseline="0" smtClean="0">
                          <a:ln>
                            <a:noFill/>
                          </a:ln>
                          <a:solidFill>
                            <a:schemeClr val="hlink"/>
                          </a:solidFill>
                          <a:effectLst/>
                          <a:latin typeface="VNI-Times" pitchFamily="2" charset="0"/>
                        </a:rPr>
                        <a:t>choàng</a:t>
                      </a:r>
                      <a:r>
                        <a:rPr kumimoji="0" lang="en-US" sz="2400" b="0" i="0" u="none" strike="noStrike" cap="none" normalizeH="0" baseline="0" smtClean="0">
                          <a:ln>
                            <a:noFill/>
                          </a:ln>
                          <a:solidFill>
                            <a:schemeClr val="tx1"/>
                          </a:solidFill>
                          <a:effectLst/>
                          <a:latin typeface="VNI-Times" pitchFamily="2" charset="0"/>
                        </a:rPr>
                        <a:t>:</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0" i="0" u="none" strike="noStrike" cap="none" normalizeH="0" baseline="0" smtClean="0">
                          <a:ln>
                            <a:noFill/>
                          </a:ln>
                          <a:solidFill>
                            <a:schemeClr val="tx1"/>
                          </a:solidFill>
                          <a:effectLst/>
                          <a:latin typeface="VNI-Times" pitchFamily="2" charset="0"/>
                        </a:rPr>
                        <a:t>     - Theá naøy thì vôï choàng mình cheát maát thoâi .</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0" i="0" u="none" strike="noStrike" cap="none" normalizeH="0" baseline="0" smtClean="0">
                          <a:ln>
                            <a:noFill/>
                          </a:ln>
                          <a:solidFill>
                            <a:schemeClr val="tx1"/>
                          </a:solidFill>
                          <a:effectLst/>
                          <a:latin typeface="VNI-Times" pitchFamily="2" charset="0"/>
                        </a:rPr>
                        <a:t>     An Tieâm löïa lôøi an uûi vôï :</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0" i="0" u="none" strike="noStrike" cap="none" normalizeH="0" baseline="0" smtClean="0">
                          <a:ln>
                            <a:noFill/>
                          </a:ln>
                          <a:solidFill>
                            <a:schemeClr val="tx1"/>
                          </a:solidFill>
                          <a:effectLst/>
                          <a:latin typeface="VNI-Times" pitchFamily="2" charset="0"/>
                        </a:rPr>
                        <a:t>     - Coøn hai baøn tay, vôï choàng chuùng mình coøn soáng ñöôïc.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55" name="Text Box 43"/>
          <p:cNvSpPr txBox="1">
            <a:spLocks noChangeArrowheads="1"/>
          </p:cNvSpPr>
          <p:nvPr/>
        </p:nvSpPr>
        <p:spPr bwMode="auto">
          <a:xfrm>
            <a:off x="0" y="0"/>
            <a:ext cx="8839200" cy="101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ctr">
              <a:lnSpc>
                <a:spcPct val="50000"/>
              </a:lnSpc>
              <a:spcBef>
                <a:spcPct val="50000"/>
              </a:spcBef>
              <a:buClrTx/>
              <a:buSzTx/>
              <a:buFontTx/>
              <a:buNone/>
            </a:pPr>
            <a:endParaRPr lang="en-US" altLang="en-US" sz="2400" b="1">
              <a:latin typeface="VNI-Times" pitchFamily="2" charset="0"/>
            </a:endParaRPr>
          </a:p>
          <a:p>
            <a:pPr algn="ctr">
              <a:lnSpc>
                <a:spcPct val="50000"/>
              </a:lnSpc>
              <a:spcBef>
                <a:spcPct val="50000"/>
              </a:spcBef>
              <a:buClrTx/>
              <a:buSzTx/>
              <a:buFontTx/>
              <a:buNone/>
            </a:pPr>
            <a:r>
              <a:rPr lang="en-US" altLang="en-US" sz="2400" b="1">
                <a:latin typeface="VNI-Times" pitchFamily="2" charset="0"/>
              </a:rPr>
              <a:t>Luyeän töø vaø caâu </a:t>
            </a:r>
          </a:p>
          <a:p>
            <a:pPr>
              <a:lnSpc>
                <a:spcPct val="50000"/>
              </a:lnSpc>
              <a:spcBef>
                <a:spcPct val="50000"/>
              </a:spcBef>
              <a:buClrTx/>
              <a:buSzTx/>
              <a:buFontTx/>
              <a:buNone/>
            </a:pPr>
            <a:r>
              <a:rPr lang="en-US" altLang="en-US" sz="2400">
                <a:latin typeface="VNI-Times" pitchFamily="2" charset="0"/>
              </a:rPr>
              <a:t> </a:t>
            </a:r>
          </a:p>
        </p:txBody>
      </p:sp>
      <p:sp>
        <p:nvSpPr>
          <p:cNvPr id="14356" name="Text Box 44"/>
          <p:cNvSpPr txBox="1">
            <a:spLocks noChangeArrowheads="1"/>
          </p:cNvSpPr>
          <p:nvPr/>
        </p:nvSpPr>
        <p:spPr bwMode="auto">
          <a:xfrm>
            <a:off x="685800" y="838200"/>
            <a:ext cx="8072438"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2800">
                <a:solidFill>
                  <a:srgbClr val="00FF00"/>
                </a:solidFill>
                <a:latin typeface="VNI-Times" pitchFamily="2" charset="0"/>
              </a:rPr>
              <a:t>Lieân keát caùc caâu trong baøi baèng caùch thay theá töø ngöõ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0179"/>
                                        </p:tgtEl>
                                        <p:attrNameLst>
                                          <p:attrName>style.visibility</p:attrName>
                                        </p:attrNameLst>
                                      </p:cBhvr>
                                      <p:to>
                                        <p:strVal val="visible"/>
                                      </p:to>
                                    </p:set>
                                    <p:anim calcmode="lin" valueType="num">
                                      <p:cBhvr>
                                        <p:cTn id="7" dur="500" fill="hold"/>
                                        <p:tgtEl>
                                          <p:spTgt spid="50179"/>
                                        </p:tgtEl>
                                        <p:attrNameLst>
                                          <p:attrName>ppt_w</p:attrName>
                                        </p:attrNameLst>
                                      </p:cBhvr>
                                      <p:tavLst>
                                        <p:tav tm="0">
                                          <p:val>
                                            <p:fltVal val="0"/>
                                          </p:val>
                                        </p:tav>
                                        <p:tav tm="100000">
                                          <p:val>
                                            <p:strVal val="#ppt_w"/>
                                          </p:val>
                                        </p:tav>
                                      </p:tavLst>
                                    </p:anim>
                                    <p:anim calcmode="lin" valueType="num">
                                      <p:cBhvr>
                                        <p:cTn id="8" dur="500" fill="hold"/>
                                        <p:tgtEl>
                                          <p:spTgt spid="50179"/>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50180"/>
                                        </p:tgtEl>
                                        <p:attrNameLst>
                                          <p:attrName>style.visibility</p:attrName>
                                        </p:attrNameLst>
                                      </p:cBhvr>
                                      <p:to>
                                        <p:strVal val="visible"/>
                                      </p:to>
                                    </p:set>
                                    <p:animEffect transition="in" filter="diamond(in)">
                                      <p:cBhvr>
                                        <p:cTn id="13" dur="2000"/>
                                        <p:tgtEl>
                                          <p:spTgt spid="5018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50184"/>
                                        </p:tgtEl>
                                        <p:attrNameLst>
                                          <p:attrName>style.visibility</p:attrName>
                                        </p:attrNameLst>
                                      </p:cBhvr>
                                      <p:to>
                                        <p:strVal val="visible"/>
                                      </p:to>
                                    </p:set>
                                    <p:animEffect transition="in" filter="fade">
                                      <p:cBhvr>
                                        <p:cTn id="18" dur="770" decel="100000"/>
                                        <p:tgtEl>
                                          <p:spTgt spid="50184"/>
                                        </p:tgtEl>
                                      </p:cBhvr>
                                    </p:animEffect>
                                    <p:animScale>
                                      <p:cBhvr>
                                        <p:cTn id="19" dur="770" decel="100000"/>
                                        <p:tgtEl>
                                          <p:spTgt spid="50184"/>
                                        </p:tgtEl>
                                      </p:cBhvr>
                                      <p:from x="10000" y="10000"/>
                                      <p:to x="200000" y="450000"/>
                                    </p:animScale>
                                    <p:animScale>
                                      <p:cBhvr>
                                        <p:cTn id="20" dur="1230" accel="100000" fill="hold">
                                          <p:stCondLst>
                                            <p:cond delay="770"/>
                                          </p:stCondLst>
                                        </p:cTn>
                                        <p:tgtEl>
                                          <p:spTgt spid="50184"/>
                                        </p:tgtEl>
                                      </p:cBhvr>
                                      <p:from x="200000" y="450000"/>
                                      <p:to x="100000" y="100000"/>
                                    </p:animScale>
                                    <p:set>
                                      <p:cBhvr>
                                        <p:cTn id="21" dur="770" fill="hold"/>
                                        <p:tgtEl>
                                          <p:spTgt spid="50184"/>
                                        </p:tgtEl>
                                        <p:attrNameLst>
                                          <p:attrName>ppt_x</p:attrName>
                                        </p:attrNameLst>
                                      </p:cBhvr>
                                      <p:to>
                                        <p:strVal val="(0.5)"/>
                                      </p:to>
                                    </p:set>
                                    <p:anim from="(0.5)" to="(#ppt_x)" calcmode="lin" valueType="num">
                                      <p:cBhvr>
                                        <p:cTn id="22" dur="1230" accel="100000" fill="hold">
                                          <p:stCondLst>
                                            <p:cond delay="770"/>
                                          </p:stCondLst>
                                        </p:cTn>
                                        <p:tgtEl>
                                          <p:spTgt spid="50184"/>
                                        </p:tgtEl>
                                        <p:attrNameLst>
                                          <p:attrName>ppt_x</p:attrName>
                                        </p:attrNameLst>
                                      </p:cBhvr>
                                    </p:anim>
                                    <p:set>
                                      <p:cBhvr>
                                        <p:cTn id="23" dur="770" fill="hold"/>
                                        <p:tgtEl>
                                          <p:spTgt spid="50184"/>
                                        </p:tgtEl>
                                        <p:attrNameLst>
                                          <p:attrName>ppt_y</p:attrName>
                                        </p:attrNameLst>
                                      </p:cBhvr>
                                      <p:to>
                                        <p:strVal val="(#ppt_y+0.4)"/>
                                      </p:to>
                                    </p:set>
                                    <p:anim from="(#ppt_y+0.4)" to="(#ppt_y)" calcmode="lin" valueType="num">
                                      <p:cBhvr>
                                        <p:cTn id="24" dur="1230" accel="100000" fill="hold">
                                          <p:stCondLst>
                                            <p:cond delay="770"/>
                                          </p:stCondLst>
                                        </p:cTn>
                                        <p:tgtEl>
                                          <p:spTgt spid="50184"/>
                                        </p:tgtEl>
                                        <p:attrNameLst>
                                          <p:attrName>ppt_y</p:attrName>
                                        </p:attrNameLst>
                                      </p:cBhvr>
                                    </p:anim>
                                  </p:childTnLst>
                                </p:cTn>
                              </p:par>
                              <p:par>
                                <p:cTn id="25" presetID="51" presetClass="entr" presetSubtype="0" fill="hold" grpId="0" nodeType="withEffect">
                                  <p:stCondLst>
                                    <p:cond delay="0"/>
                                  </p:stCondLst>
                                  <p:childTnLst>
                                    <p:set>
                                      <p:cBhvr>
                                        <p:cTn id="26" dur="1" fill="hold">
                                          <p:stCondLst>
                                            <p:cond delay="0"/>
                                          </p:stCondLst>
                                        </p:cTn>
                                        <p:tgtEl>
                                          <p:spTgt spid="50185"/>
                                        </p:tgtEl>
                                        <p:attrNameLst>
                                          <p:attrName>style.visibility</p:attrName>
                                        </p:attrNameLst>
                                      </p:cBhvr>
                                      <p:to>
                                        <p:strVal val="visible"/>
                                      </p:to>
                                    </p:set>
                                    <p:animEffect transition="in" filter="fade">
                                      <p:cBhvr>
                                        <p:cTn id="27" dur="770" decel="100000"/>
                                        <p:tgtEl>
                                          <p:spTgt spid="50185"/>
                                        </p:tgtEl>
                                      </p:cBhvr>
                                    </p:animEffect>
                                    <p:animScale>
                                      <p:cBhvr>
                                        <p:cTn id="28" dur="770" decel="100000"/>
                                        <p:tgtEl>
                                          <p:spTgt spid="50185"/>
                                        </p:tgtEl>
                                      </p:cBhvr>
                                      <p:from x="10000" y="10000"/>
                                      <p:to x="200000" y="450000"/>
                                    </p:animScale>
                                    <p:animScale>
                                      <p:cBhvr>
                                        <p:cTn id="29" dur="1230" accel="100000" fill="hold">
                                          <p:stCondLst>
                                            <p:cond delay="770"/>
                                          </p:stCondLst>
                                        </p:cTn>
                                        <p:tgtEl>
                                          <p:spTgt spid="50185"/>
                                        </p:tgtEl>
                                      </p:cBhvr>
                                      <p:from x="200000" y="450000"/>
                                      <p:to x="100000" y="100000"/>
                                    </p:animScale>
                                    <p:set>
                                      <p:cBhvr>
                                        <p:cTn id="30" dur="770" fill="hold"/>
                                        <p:tgtEl>
                                          <p:spTgt spid="50185"/>
                                        </p:tgtEl>
                                        <p:attrNameLst>
                                          <p:attrName>ppt_x</p:attrName>
                                        </p:attrNameLst>
                                      </p:cBhvr>
                                      <p:to>
                                        <p:strVal val="(0.5)"/>
                                      </p:to>
                                    </p:set>
                                    <p:anim from="(0.5)" to="(#ppt_x)" calcmode="lin" valueType="num">
                                      <p:cBhvr>
                                        <p:cTn id="31" dur="1230" accel="100000" fill="hold">
                                          <p:stCondLst>
                                            <p:cond delay="770"/>
                                          </p:stCondLst>
                                        </p:cTn>
                                        <p:tgtEl>
                                          <p:spTgt spid="50185"/>
                                        </p:tgtEl>
                                        <p:attrNameLst>
                                          <p:attrName>ppt_x</p:attrName>
                                        </p:attrNameLst>
                                      </p:cBhvr>
                                    </p:anim>
                                    <p:set>
                                      <p:cBhvr>
                                        <p:cTn id="32" dur="770" fill="hold"/>
                                        <p:tgtEl>
                                          <p:spTgt spid="50185"/>
                                        </p:tgtEl>
                                        <p:attrNameLst>
                                          <p:attrName>ppt_y</p:attrName>
                                        </p:attrNameLst>
                                      </p:cBhvr>
                                      <p:to>
                                        <p:strVal val="(#ppt_y+0.4)"/>
                                      </p:to>
                                    </p:set>
                                    <p:anim from="(#ppt_y+0.4)" to="(#ppt_y)" calcmode="lin" valueType="num">
                                      <p:cBhvr>
                                        <p:cTn id="33" dur="1230" accel="100000" fill="hold">
                                          <p:stCondLst>
                                            <p:cond delay="770"/>
                                          </p:stCondLst>
                                        </p:cTn>
                                        <p:tgtEl>
                                          <p:spTgt spid="50185"/>
                                        </p:tgtEl>
                                        <p:attrNameLst>
                                          <p:attrName>ppt_y</p:attrName>
                                        </p:attrNameLst>
                                      </p:cBhvr>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xit" presetSubtype="4" fill="hold" grpId="1" nodeType="clickEffect">
                                  <p:stCondLst>
                                    <p:cond delay="0"/>
                                  </p:stCondLst>
                                  <p:childTnLst>
                                    <p:anim calcmode="lin" valueType="num">
                                      <p:cBhvr additive="base">
                                        <p:cTn id="37" dur="500"/>
                                        <p:tgtEl>
                                          <p:spTgt spid="50180"/>
                                        </p:tgtEl>
                                        <p:attrNameLst>
                                          <p:attrName>ppt_x</p:attrName>
                                        </p:attrNameLst>
                                      </p:cBhvr>
                                      <p:tavLst>
                                        <p:tav tm="0">
                                          <p:val>
                                            <p:strVal val="ppt_x"/>
                                          </p:val>
                                        </p:tav>
                                        <p:tav tm="100000">
                                          <p:val>
                                            <p:strVal val="ppt_x"/>
                                          </p:val>
                                        </p:tav>
                                      </p:tavLst>
                                    </p:anim>
                                    <p:anim calcmode="lin" valueType="num">
                                      <p:cBhvr additive="base">
                                        <p:cTn id="38" dur="500"/>
                                        <p:tgtEl>
                                          <p:spTgt spid="50180"/>
                                        </p:tgtEl>
                                        <p:attrNameLst>
                                          <p:attrName>ppt_y</p:attrName>
                                        </p:attrNameLst>
                                      </p:cBhvr>
                                      <p:tavLst>
                                        <p:tav tm="0">
                                          <p:val>
                                            <p:strVal val="ppt_y"/>
                                          </p:val>
                                        </p:tav>
                                        <p:tav tm="100000">
                                          <p:val>
                                            <p:strVal val="1+ppt_h/2"/>
                                          </p:val>
                                        </p:tav>
                                      </p:tavLst>
                                    </p:anim>
                                    <p:set>
                                      <p:cBhvr>
                                        <p:cTn id="39" dur="1" fill="hold">
                                          <p:stCondLst>
                                            <p:cond delay="499"/>
                                          </p:stCondLst>
                                        </p:cTn>
                                        <p:tgtEl>
                                          <p:spTgt spid="50180"/>
                                        </p:tgtEl>
                                        <p:attrNameLst>
                                          <p:attrName>style.visibility</p:attrName>
                                        </p:attrNameLst>
                                      </p:cBhvr>
                                      <p:to>
                                        <p:strVal val="hidden"/>
                                      </p:to>
                                    </p:set>
                                  </p:childTnLst>
                                </p:cTn>
                              </p:par>
                              <p:par>
                                <p:cTn id="40" presetID="2" presetClass="exit" presetSubtype="4" fill="hold" grpId="1" nodeType="withEffect">
                                  <p:stCondLst>
                                    <p:cond delay="0"/>
                                  </p:stCondLst>
                                  <p:childTnLst>
                                    <p:anim calcmode="lin" valueType="num">
                                      <p:cBhvr additive="base">
                                        <p:cTn id="41" dur="500"/>
                                        <p:tgtEl>
                                          <p:spTgt spid="50184"/>
                                        </p:tgtEl>
                                        <p:attrNameLst>
                                          <p:attrName>ppt_x</p:attrName>
                                        </p:attrNameLst>
                                      </p:cBhvr>
                                      <p:tavLst>
                                        <p:tav tm="0">
                                          <p:val>
                                            <p:strVal val="ppt_x"/>
                                          </p:val>
                                        </p:tav>
                                        <p:tav tm="100000">
                                          <p:val>
                                            <p:strVal val="ppt_x"/>
                                          </p:val>
                                        </p:tav>
                                      </p:tavLst>
                                    </p:anim>
                                    <p:anim calcmode="lin" valueType="num">
                                      <p:cBhvr additive="base">
                                        <p:cTn id="42" dur="500"/>
                                        <p:tgtEl>
                                          <p:spTgt spid="50184"/>
                                        </p:tgtEl>
                                        <p:attrNameLst>
                                          <p:attrName>ppt_y</p:attrName>
                                        </p:attrNameLst>
                                      </p:cBhvr>
                                      <p:tavLst>
                                        <p:tav tm="0">
                                          <p:val>
                                            <p:strVal val="ppt_y"/>
                                          </p:val>
                                        </p:tav>
                                        <p:tav tm="100000">
                                          <p:val>
                                            <p:strVal val="1+ppt_h/2"/>
                                          </p:val>
                                        </p:tav>
                                      </p:tavLst>
                                    </p:anim>
                                    <p:set>
                                      <p:cBhvr>
                                        <p:cTn id="43" dur="1" fill="hold">
                                          <p:stCondLst>
                                            <p:cond delay="499"/>
                                          </p:stCondLst>
                                        </p:cTn>
                                        <p:tgtEl>
                                          <p:spTgt spid="50184"/>
                                        </p:tgtEl>
                                        <p:attrNameLst>
                                          <p:attrName>style.visibility</p:attrName>
                                        </p:attrNameLst>
                                      </p:cBhvr>
                                      <p:to>
                                        <p:strVal val="hidden"/>
                                      </p:to>
                                    </p:set>
                                  </p:childTnLst>
                                </p:cTn>
                              </p:par>
                              <p:par>
                                <p:cTn id="44" presetID="2" presetClass="exit" presetSubtype="4" fill="hold" grpId="1" nodeType="withEffect">
                                  <p:stCondLst>
                                    <p:cond delay="0"/>
                                  </p:stCondLst>
                                  <p:childTnLst>
                                    <p:anim calcmode="lin" valueType="num">
                                      <p:cBhvr additive="base">
                                        <p:cTn id="45" dur="500"/>
                                        <p:tgtEl>
                                          <p:spTgt spid="50185"/>
                                        </p:tgtEl>
                                        <p:attrNameLst>
                                          <p:attrName>ppt_x</p:attrName>
                                        </p:attrNameLst>
                                      </p:cBhvr>
                                      <p:tavLst>
                                        <p:tav tm="0">
                                          <p:val>
                                            <p:strVal val="ppt_x"/>
                                          </p:val>
                                        </p:tav>
                                        <p:tav tm="100000">
                                          <p:val>
                                            <p:strVal val="ppt_x"/>
                                          </p:val>
                                        </p:tav>
                                      </p:tavLst>
                                    </p:anim>
                                    <p:anim calcmode="lin" valueType="num">
                                      <p:cBhvr additive="base">
                                        <p:cTn id="46" dur="500"/>
                                        <p:tgtEl>
                                          <p:spTgt spid="50185"/>
                                        </p:tgtEl>
                                        <p:attrNameLst>
                                          <p:attrName>ppt_y</p:attrName>
                                        </p:attrNameLst>
                                      </p:cBhvr>
                                      <p:tavLst>
                                        <p:tav tm="0">
                                          <p:val>
                                            <p:strVal val="ppt_y"/>
                                          </p:val>
                                        </p:tav>
                                        <p:tav tm="100000">
                                          <p:val>
                                            <p:strVal val="1+ppt_h/2"/>
                                          </p:val>
                                        </p:tav>
                                      </p:tavLst>
                                    </p:anim>
                                    <p:set>
                                      <p:cBhvr>
                                        <p:cTn id="47" dur="1" fill="hold">
                                          <p:stCondLst>
                                            <p:cond delay="499"/>
                                          </p:stCondLst>
                                        </p:cTn>
                                        <p:tgtEl>
                                          <p:spTgt spid="50185"/>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nodeType="clickEffect">
                                  <p:stCondLst>
                                    <p:cond delay="0"/>
                                  </p:stCondLst>
                                  <p:childTnLst>
                                    <p:set>
                                      <p:cBhvr>
                                        <p:cTn id="51" dur="1" fill="hold">
                                          <p:stCondLst>
                                            <p:cond delay="0"/>
                                          </p:stCondLst>
                                        </p:cTn>
                                        <p:tgtEl>
                                          <p:spTgt spid="50208"/>
                                        </p:tgtEl>
                                        <p:attrNameLst>
                                          <p:attrName>style.visibility</p:attrName>
                                        </p:attrNameLst>
                                      </p:cBhvr>
                                      <p:to>
                                        <p:strVal val="visible"/>
                                      </p:to>
                                    </p:set>
                                    <p:anim calcmode="lin" valueType="num">
                                      <p:cBhvr additive="base">
                                        <p:cTn id="52" dur="500" fill="hold"/>
                                        <p:tgtEl>
                                          <p:spTgt spid="50208"/>
                                        </p:tgtEl>
                                        <p:attrNameLst>
                                          <p:attrName>ppt_x</p:attrName>
                                        </p:attrNameLst>
                                      </p:cBhvr>
                                      <p:tavLst>
                                        <p:tav tm="0">
                                          <p:val>
                                            <p:strVal val="#ppt_x"/>
                                          </p:val>
                                        </p:tav>
                                        <p:tav tm="100000">
                                          <p:val>
                                            <p:strVal val="#ppt_x"/>
                                          </p:val>
                                        </p:tav>
                                      </p:tavLst>
                                    </p:anim>
                                    <p:anim calcmode="lin" valueType="num">
                                      <p:cBhvr additive="base">
                                        <p:cTn id="53" dur="500" fill="hold"/>
                                        <p:tgtEl>
                                          <p:spTgt spid="50208"/>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4" fill="hold" nodeType="clickEffect">
                                  <p:stCondLst>
                                    <p:cond delay="0"/>
                                  </p:stCondLst>
                                  <p:childTnLst>
                                    <p:set>
                                      <p:cBhvr>
                                        <p:cTn id="57" dur="1" fill="hold">
                                          <p:stCondLst>
                                            <p:cond delay="0"/>
                                          </p:stCondLst>
                                        </p:cTn>
                                        <p:tgtEl>
                                          <p:spTgt spid="50209"/>
                                        </p:tgtEl>
                                        <p:attrNameLst>
                                          <p:attrName>style.visibility</p:attrName>
                                        </p:attrNameLst>
                                      </p:cBhvr>
                                      <p:to>
                                        <p:strVal val="visible"/>
                                      </p:to>
                                    </p:set>
                                    <p:anim calcmode="lin" valueType="num">
                                      <p:cBhvr additive="base">
                                        <p:cTn id="58" dur="500" fill="hold"/>
                                        <p:tgtEl>
                                          <p:spTgt spid="50209"/>
                                        </p:tgtEl>
                                        <p:attrNameLst>
                                          <p:attrName>ppt_x</p:attrName>
                                        </p:attrNameLst>
                                      </p:cBhvr>
                                      <p:tavLst>
                                        <p:tav tm="0">
                                          <p:val>
                                            <p:strVal val="#ppt_x"/>
                                          </p:val>
                                        </p:tav>
                                        <p:tav tm="100000">
                                          <p:val>
                                            <p:strVal val="#ppt_x"/>
                                          </p:val>
                                        </p:tav>
                                      </p:tavLst>
                                    </p:anim>
                                    <p:anim calcmode="lin" valueType="num">
                                      <p:cBhvr additive="base">
                                        <p:cTn id="59" dur="500" fill="hold"/>
                                        <p:tgtEl>
                                          <p:spTgt spid="502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p:bldP spid="50180" grpId="0"/>
      <p:bldP spid="50180" grpId="1"/>
      <p:bldP spid="50184" grpId="0" animBg="1"/>
      <p:bldP spid="50184" grpId="1" animBg="1"/>
      <p:bldP spid="50185" grpId="0" animBg="1"/>
      <p:bldP spid="50185"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Text Box 3"/>
          <p:cNvSpPr txBox="1">
            <a:spLocks noChangeArrowheads="1"/>
          </p:cNvSpPr>
          <p:nvPr/>
        </p:nvSpPr>
        <p:spPr bwMode="auto">
          <a:xfrm>
            <a:off x="304800" y="3200400"/>
            <a:ext cx="8534400" cy="13096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hangingPunct="1">
              <a:spcBef>
                <a:spcPct val="50000"/>
              </a:spcBef>
              <a:buClrTx/>
              <a:buSzTx/>
              <a:buFontTx/>
              <a:buNone/>
            </a:pPr>
            <a:r>
              <a:rPr lang="en-US" altLang="en-US">
                <a:solidFill>
                  <a:srgbClr val="00FF00"/>
                </a:solidFill>
                <a:latin typeface="VNI-Times" pitchFamily="2" charset="0"/>
                <a:sym typeface="Wingdings 2" pitchFamily="18" charset="2"/>
              </a:rPr>
              <a:t></a:t>
            </a:r>
            <a:r>
              <a:rPr lang="en-US" altLang="en-US" sz="2400">
                <a:latin typeface="VNI-Times" pitchFamily="2" charset="0"/>
              </a:rPr>
              <a:t> Khi caùc caâu trong ñoaïn vaên cuøng noùi veà moät ngöôøi, moät vaät, moät vieäc </a:t>
            </a:r>
            <a:r>
              <a:rPr lang="en-US" altLang="en-US" sz="2400">
                <a:solidFill>
                  <a:schemeClr val="hlink"/>
                </a:solidFill>
                <a:latin typeface="VNI-Times" pitchFamily="2" charset="0"/>
              </a:rPr>
              <a:t>ta duøng caùch naøo</a:t>
            </a:r>
            <a:r>
              <a:rPr lang="en-US" altLang="en-US" sz="2400">
                <a:latin typeface="VNI-Times" pitchFamily="2" charset="0"/>
              </a:rPr>
              <a:t> ñeå taïo moái lieân heä giöõa caùc caâu maø khoâng laëp laïi töø nhieàu laàn?</a:t>
            </a:r>
          </a:p>
        </p:txBody>
      </p:sp>
      <p:sp>
        <p:nvSpPr>
          <p:cNvPr id="57351" name="Text Box 7"/>
          <p:cNvSpPr txBox="1">
            <a:spLocks noChangeArrowheads="1"/>
          </p:cNvSpPr>
          <p:nvPr/>
        </p:nvSpPr>
        <p:spPr bwMode="auto">
          <a:xfrm>
            <a:off x="304800" y="3276600"/>
            <a:ext cx="8839200" cy="1004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latin typeface="Garamond" pitchFamily="18" charset="0"/>
              </a:rPr>
              <a:t>- </a:t>
            </a:r>
            <a:r>
              <a:rPr lang="en-US" altLang="en-US" sz="2400">
                <a:latin typeface="VNI-Times" pitchFamily="2" charset="0"/>
              </a:rPr>
              <a:t>Veà nhaø laáy ba ví duï veà lieân keát caâu coù duøng pheùp thay theá töø ngöõ?</a:t>
            </a:r>
            <a:endParaRPr lang="en-US" altLang="en-US" sz="2400" u="sng">
              <a:latin typeface="VNI-Times" pitchFamily="2" charset="0"/>
            </a:endParaRPr>
          </a:p>
          <a:p>
            <a:pPr>
              <a:spcBef>
                <a:spcPct val="50000"/>
              </a:spcBef>
              <a:buClrTx/>
              <a:buSzTx/>
              <a:buFontTx/>
              <a:buNone/>
            </a:pPr>
            <a:r>
              <a:rPr lang="en-US" altLang="en-US" sz="2400">
                <a:latin typeface="VNI-Times" pitchFamily="2" charset="0"/>
              </a:rPr>
              <a:t>- Chuaån bò baøi : Môû roäng voán töø “ Truyeàn thoáng”.</a:t>
            </a:r>
          </a:p>
        </p:txBody>
      </p:sp>
      <p:sp>
        <p:nvSpPr>
          <p:cNvPr id="15364" name="Text Box 9"/>
          <p:cNvSpPr txBox="1">
            <a:spLocks noChangeArrowheads="1"/>
          </p:cNvSpPr>
          <p:nvPr/>
        </p:nvSpPr>
        <p:spPr bwMode="auto">
          <a:xfrm>
            <a:off x="142875" y="33338"/>
            <a:ext cx="8839200" cy="101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ctr">
              <a:lnSpc>
                <a:spcPct val="50000"/>
              </a:lnSpc>
              <a:spcBef>
                <a:spcPct val="50000"/>
              </a:spcBef>
              <a:buClrTx/>
              <a:buSzTx/>
              <a:buFontTx/>
              <a:buNone/>
            </a:pPr>
            <a:endParaRPr lang="en-US" altLang="en-US" sz="2400" b="1">
              <a:latin typeface="VNI-Times" pitchFamily="2" charset="0"/>
            </a:endParaRPr>
          </a:p>
          <a:p>
            <a:pPr algn="ctr">
              <a:lnSpc>
                <a:spcPct val="50000"/>
              </a:lnSpc>
              <a:spcBef>
                <a:spcPct val="50000"/>
              </a:spcBef>
              <a:buClrTx/>
              <a:buSzTx/>
              <a:buFontTx/>
              <a:buNone/>
            </a:pPr>
            <a:r>
              <a:rPr lang="en-US" altLang="en-US" sz="2400" b="1">
                <a:latin typeface="VNI-Times" pitchFamily="2" charset="0"/>
              </a:rPr>
              <a:t>Luyeän töø vaø caâu </a:t>
            </a:r>
          </a:p>
          <a:p>
            <a:pPr>
              <a:lnSpc>
                <a:spcPct val="50000"/>
              </a:lnSpc>
              <a:spcBef>
                <a:spcPct val="50000"/>
              </a:spcBef>
              <a:buClrTx/>
              <a:buSzTx/>
              <a:buFontTx/>
              <a:buNone/>
            </a:pPr>
            <a:r>
              <a:rPr lang="en-US" altLang="en-US" sz="2400">
                <a:latin typeface="VNI-Times" pitchFamily="2" charset="0"/>
              </a:rPr>
              <a:t> </a:t>
            </a:r>
          </a:p>
        </p:txBody>
      </p:sp>
      <p:sp>
        <p:nvSpPr>
          <p:cNvPr id="15365" name="Text Box 10"/>
          <p:cNvSpPr txBox="1">
            <a:spLocks noChangeArrowheads="1"/>
          </p:cNvSpPr>
          <p:nvPr/>
        </p:nvSpPr>
        <p:spPr bwMode="auto">
          <a:xfrm>
            <a:off x="685800" y="838200"/>
            <a:ext cx="8072438"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2800">
                <a:solidFill>
                  <a:srgbClr val="00FF00"/>
                </a:solidFill>
                <a:latin typeface="VNI-Times" pitchFamily="2" charset="0"/>
              </a:rPr>
              <a:t>Lieân keát caùc caâu trong baøi baèng caùch thay theá töø ngöõ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7347"/>
                                        </p:tgtEl>
                                        <p:attrNameLst>
                                          <p:attrName>style.visibility</p:attrName>
                                        </p:attrNameLst>
                                      </p:cBhvr>
                                      <p:to>
                                        <p:strVal val="visible"/>
                                      </p:to>
                                    </p:set>
                                    <p:anim calcmode="lin" valueType="num">
                                      <p:cBhvr>
                                        <p:cTn id="7" dur="500" fill="hold"/>
                                        <p:tgtEl>
                                          <p:spTgt spid="57347"/>
                                        </p:tgtEl>
                                        <p:attrNameLst>
                                          <p:attrName>ppt_w</p:attrName>
                                        </p:attrNameLst>
                                      </p:cBhvr>
                                      <p:tavLst>
                                        <p:tav tm="0">
                                          <p:val>
                                            <p:fltVal val="0"/>
                                          </p:val>
                                        </p:tav>
                                        <p:tav tm="100000">
                                          <p:val>
                                            <p:strVal val="#ppt_w"/>
                                          </p:val>
                                        </p:tav>
                                      </p:tavLst>
                                    </p:anim>
                                    <p:anim calcmode="lin" valueType="num">
                                      <p:cBhvr>
                                        <p:cTn id="8" dur="500" fill="hold"/>
                                        <p:tgtEl>
                                          <p:spTgt spid="57347"/>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xit" presetSubtype="10" fill="hold" grpId="1" nodeType="clickEffect">
                                  <p:stCondLst>
                                    <p:cond delay="0"/>
                                  </p:stCondLst>
                                  <p:childTnLst>
                                    <p:animEffect transition="out" filter="checkerboard(across)">
                                      <p:cBhvr>
                                        <p:cTn id="12" dur="500"/>
                                        <p:tgtEl>
                                          <p:spTgt spid="57347"/>
                                        </p:tgtEl>
                                      </p:cBhvr>
                                    </p:animEffect>
                                    <p:set>
                                      <p:cBhvr>
                                        <p:cTn id="13" dur="1" fill="hold">
                                          <p:stCondLst>
                                            <p:cond delay="499"/>
                                          </p:stCondLst>
                                        </p:cTn>
                                        <p:tgtEl>
                                          <p:spTgt spid="57347"/>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57351"/>
                                        </p:tgtEl>
                                        <p:attrNameLst>
                                          <p:attrName>style.visibility</p:attrName>
                                        </p:attrNameLst>
                                      </p:cBhvr>
                                      <p:to>
                                        <p:strVal val="visible"/>
                                      </p:to>
                                    </p:set>
                                    <p:animEffect transition="in" filter="diamond(in)">
                                      <p:cBhvr>
                                        <p:cTn id="18" dur="2000"/>
                                        <p:tgtEl>
                                          <p:spTgt spid="57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p:bldP spid="57347" grpId="1"/>
      <p:bldP spid="5735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oa hong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4516" name="WordArt 4"/>
          <p:cNvSpPr>
            <a:spLocks noChangeArrowheads="1" noChangeShapeType="1" noTextEdit="1"/>
          </p:cNvSpPr>
          <p:nvPr/>
        </p:nvSpPr>
        <p:spPr bwMode="auto">
          <a:xfrm>
            <a:off x="1752600" y="2819400"/>
            <a:ext cx="6238875" cy="790575"/>
          </a:xfrm>
          <a:prstGeom prst="rect">
            <a:avLst/>
          </a:prstGeom>
        </p:spPr>
        <p:txBody>
          <a:bodyPr wrap="none" fromWordArt="1">
            <a:prstTxWarp prst="textPlain">
              <a:avLst>
                <a:gd name="adj" fmla="val 50000"/>
              </a:avLst>
            </a:prstTxWarp>
          </a:bodyPr>
          <a:lstStyle/>
          <a:p>
            <a:pPr algn="ctr">
              <a:defRPr/>
            </a:pPr>
            <a:r>
              <a:rPr lang="pt-BR" sz="3600" b="1" kern="10" dirty="0">
                <a:ln w="9525">
                  <a:solidFill>
                    <a:srgbClr val="FFFF00"/>
                  </a:solidFill>
                  <a:round/>
                  <a:headEnd/>
                  <a:tailEnd/>
                </a:ln>
                <a:solidFill>
                  <a:srgbClr val="FFFF00"/>
                </a:solidFill>
                <a:latin typeface="Times New Roman" panose="02020603050405020304" pitchFamily="18" charset="0"/>
                <a:cs typeface="Times New Roman" panose="02020603050405020304" pitchFamily="18" charset="0"/>
              </a:rPr>
              <a:t>Chúc các em học vui nhé</a:t>
            </a:r>
            <a:r>
              <a:rPr lang="pt-BR" sz="3600" b="1" kern="10" dirty="0">
                <a:ln w="9525">
                  <a:solidFill>
                    <a:srgbClr val="FFFF00"/>
                  </a:solidFill>
                  <a:round/>
                  <a:headEnd/>
                  <a:tailEnd/>
                </a:ln>
                <a:solidFill>
                  <a:srgbClr val="FFFF00"/>
                </a:solidFill>
                <a:latin typeface=".VnClarendonH"/>
              </a:rPr>
              <a:t>!</a:t>
            </a:r>
            <a:endParaRPr lang="en-US" sz="3600" b="1" kern="10" dirty="0">
              <a:ln w="9525">
                <a:solidFill>
                  <a:srgbClr val="FFFF00"/>
                </a:solidFill>
                <a:round/>
                <a:headEnd/>
                <a:tailEnd/>
              </a:ln>
              <a:solidFill>
                <a:srgbClr val="FFFF00"/>
              </a:solidFill>
              <a:latin typeface=".VnClarendonH"/>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64516"/>
                                        </p:tgtEl>
                                        <p:attrNameLst>
                                          <p:attrName>style.visibility</p:attrName>
                                        </p:attrNameLst>
                                      </p:cBhvr>
                                      <p:to>
                                        <p:strVal val="visible"/>
                                      </p:to>
                                    </p:set>
                                    <p:animEffect transition="in" filter="fade">
                                      <p:cBhvr>
                                        <p:cTn id="7" dur="385" decel="100000"/>
                                        <p:tgtEl>
                                          <p:spTgt spid="64516"/>
                                        </p:tgtEl>
                                      </p:cBhvr>
                                    </p:animEffect>
                                    <p:animScale>
                                      <p:cBhvr>
                                        <p:cTn id="8" dur="385" decel="100000"/>
                                        <p:tgtEl>
                                          <p:spTgt spid="64516"/>
                                        </p:tgtEl>
                                      </p:cBhvr>
                                      <p:from x="10000" y="10000"/>
                                      <p:to x="200000" y="450000"/>
                                    </p:animScale>
                                    <p:animScale>
                                      <p:cBhvr>
                                        <p:cTn id="9" dur="615" accel="100000" fill="hold">
                                          <p:stCondLst>
                                            <p:cond delay="385"/>
                                          </p:stCondLst>
                                        </p:cTn>
                                        <p:tgtEl>
                                          <p:spTgt spid="64516"/>
                                        </p:tgtEl>
                                      </p:cBhvr>
                                      <p:from x="200000" y="450000"/>
                                      <p:to x="100000" y="100000"/>
                                    </p:animScale>
                                    <p:set>
                                      <p:cBhvr>
                                        <p:cTn id="10" dur="385" fill="hold"/>
                                        <p:tgtEl>
                                          <p:spTgt spid="64516"/>
                                        </p:tgtEl>
                                        <p:attrNameLst>
                                          <p:attrName>ppt_x</p:attrName>
                                        </p:attrNameLst>
                                      </p:cBhvr>
                                      <p:to>
                                        <p:strVal val="(0.5)"/>
                                      </p:to>
                                    </p:set>
                                    <p:anim from="(0.5)" to="(#ppt_x)" calcmode="lin" valueType="num">
                                      <p:cBhvr>
                                        <p:cTn id="11" dur="615" accel="100000" fill="hold">
                                          <p:stCondLst>
                                            <p:cond delay="385"/>
                                          </p:stCondLst>
                                        </p:cTn>
                                        <p:tgtEl>
                                          <p:spTgt spid="64516"/>
                                        </p:tgtEl>
                                        <p:attrNameLst>
                                          <p:attrName>ppt_x</p:attrName>
                                        </p:attrNameLst>
                                      </p:cBhvr>
                                    </p:anim>
                                    <p:set>
                                      <p:cBhvr>
                                        <p:cTn id="12" dur="385" fill="hold"/>
                                        <p:tgtEl>
                                          <p:spTgt spid="64516"/>
                                        </p:tgtEl>
                                        <p:attrNameLst>
                                          <p:attrName>ppt_y</p:attrName>
                                        </p:attrNameLst>
                                      </p:cBhvr>
                                      <p:to>
                                        <p:strVal val="(#ppt_y+0.4)"/>
                                      </p:to>
                                    </p:set>
                                    <p:anim from="(#ppt_y+0.4)" to="(#ppt_y)" calcmode="lin" valueType="num">
                                      <p:cBhvr>
                                        <p:cTn id="13" dur="615" accel="100000" fill="hold">
                                          <p:stCondLst>
                                            <p:cond delay="385"/>
                                          </p:stCondLst>
                                        </p:cTn>
                                        <p:tgtEl>
                                          <p:spTgt spid="64516"/>
                                        </p:tgtEl>
                                        <p:attrNameLst>
                                          <p:attrName>ppt_y</p:attrName>
                                        </p:attrNameLst>
                                      </p:cBhvr>
                                    </p:anim>
                                  </p:childTnLst>
                                </p:cTn>
                              </p:par>
                            </p:childTnLst>
                          </p:cTn>
                        </p:par>
                        <p:par>
                          <p:cTn id="14" fill="hold" nodeType="afterGroup">
                            <p:stCondLst>
                              <p:cond delay="1000"/>
                            </p:stCondLst>
                            <p:childTnLst>
                              <p:par>
                                <p:cTn id="15" presetID="23" presetClass="emph" presetSubtype="0" repeatCount="indefinite" fill="hold" grpId="1" nodeType="afterEffect">
                                  <p:stCondLst>
                                    <p:cond delay="0"/>
                                  </p:stCondLst>
                                  <p:endCondLst>
                                    <p:cond evt="onNext" delay="0">
                                      <p:tgtEl>
                                        <p:sldTgt/>
                                      </p:tgtEl>
                                    </p:cond>
                                  </p:endCondLst>
                                  <p:childTnLst>
                                    <p:animClr clrSpc="hsl" dir="cw">
                                      <p:cBhvr override="childStyle">
                                        <p:cTn id="16" dur="1000" fill="hold"/>
                                        <p:tgtEl>
                                          <p:spTgt spid="64516"/>
                                        </p:tgtEl>
                                        <p:attrNameLst>
                                          <p:attrName>style.color</p:attrName>
                                        </p:attrNameLst>
                                      </p:cBhvr>
                                      <p:by>
                                        <p:hsl h="10842353" s="0" l="0"/>
                                      </p:by>
                                    </p:animClr>
                                    <p:animClr clrSpc="hsl" dir="cw">
                                      <p:cBhvr>
                                        <p:cTn id="17" dur="1000" fill="hold"/>
                                        <p:tgtEl>
                                          <p:spTgt spid="64516"/>
                                        </p:tgtEl>
                                        <p:attrNameLst>
                                          <p:attrName>fillcolor</p:attrName>
                                        </p:attrNameLst>
                                      </p:cBhvr>
                                      <p:by>
                                        <p:hsl h="10842353" s="0" l="0"/>
                                      </p:by>
                                    </p:animClr>
                                    <p:animClr clrSpc="hsl" dir="cw">
                                      <p:cBhvr>
                                        <p:cTn id="18" dur="1000" fill="hold"/>
                                        <p:tgtEl>
                                          <p:spTgt spid="64516"/>
                                        </p:tgtEl>
                                        <p:attrNameLst>
                                          <p:attrName>stroke.color</p:attrName>
                                        </p:attrNameLst>
                                      </p:cBhvr>
                                      <p:by>
                                        <p:hsl h="10842353" s="0" l="0"/>
                                      </p:by>
                                    </p:animClr>
                                    <p:set>
                                      <p:cBhvr>
                                        <p:cTn id="19" dur="1000" fill="hold"/>
                                        <p:tgtEl>
                                          <p:spTgt spid="645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animBg="1"/>
      <p:bldP spid="6451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04800" y="2054225"/>
            <a:ext cx="7010400" cy="1222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endParaRPr lang="en-US" altLang="en-US" sz="2000">
              <a:latin typeface="VNI-Times" pitchFamily="2" charset="0"/>
            </a:endParaRPr>
          </a:p>
          <a:p>
            <a:pPr>
              <a:spcBef>
                <a:spcPct val="50000"/>
              </a:spcBef>
              <a:buClrTx/>
              <a:buSzTx/>
              <a:buFontTx/>
              <a:buNone/>
            </a:pPr>
            <a:endParaRPr lang="en-US" altLang="en-US" sz="1800">
              <a:latin typeface="VNI-Times" pitchFamily="2" charset="0"/>
            </a:endParaRPr>
          </a:p>
          <a:p>
            <a:pPr>
              <a:spcBef>
                <a:spcPct val="50000"/>
              </a:spcBef>
              <a:buClrTx/>
              <a:buSzTx/>
              <a:buFontTx/>
              <a:buNone/>
            </a:pPr>
            <a:endParaRPr lang="en-US" altLang="en-US" sz="1800">
              <a:latin typeface="VNI-Times" pitchFamily="2" charset="0"/>
            </a:endParaRPr>
          </a:p>
        </p:txBody>
      </p:sp>
      <p:sp>
        <p:nvSpPr>
          <p:cNvPr id="29719" name="Text Box 23"/>
          <p:cNvSpPr txBox="1">
            <a:spLocks noChangeArrowheads="1"/>
          </p:cNvSpPr>
          <p:nvPr/>
        </p:nvSpPr>
        <p:spPr bwMode="auto">
          <a:xfrm>
            <a:off x="304800" y="2057400"/>
            <a:ext cx="8839200"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endParaRPr lang="en-US" altLang="en-US" sz="2000">
              <a:latin typeface="VNI-Times" pitchFamily="2" charset="0"/>
            </a:endParaRPr>
          </a:p>
          <a:p>
            <a:pPr>
              <a:spcBef>
                <a:spcPct val="50000"/>
              </a:spcBef>
              <a:buClrTx/>
              <a:buSzTx/>
              <a:buFontTx/>
              <a:buNone/>
            </a:pPr>
            <a:r>
              <a:rPr lang="en-US" altLang="en-US" sz="2000">
                <a:latin typeface="VNI-Times" pitchFamily="2" charset="0"/>
              </a:rPr>
              <a:t>1. C¸aùc caâu trong ñoaïn vaên treân noùi veà ai? Nhöõng töø ngöõ naøo cho bieát ñieàu ñoù?</a:t>
            </a:r>
          </a:p>
        </p:txBody>
      </p:sp>
      <p:sp>
        <p:nvSpPr>
          <p:cNvPr id="29736" name="Text Box 40"/>
          <p:cNvSpPr txBox="1">
            <a:spLocks noChangeArrowheads="1"/>
          </p:cNvSpPr>
          <p:nvPr/>
        </p:nvSpPr>
        <p:spPr bwMode="auto">
          <a:xfrm>
            <a:off x="0" y="3276600"/>
            <a:ext cx="8915400" cy="2809875"/>
          </a:xfrm>
          <a:prstGeom prst="rect">
            <a:avLst/>
          </a:prstGeom>
          <a:noFill/>
          <a:ln w="38100">
            <a:solidFill>
              <a:srgbClr val="FFFF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107950" indent="-46038">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hangingPunct="1">
              <a:spcBef>
                <a:spcPct val="50000"/>
              </a:spcBef>
              <a:buClrTx/>
              <a:buSzTx/>
              <a:buFontTx/>
              <a:buNone/>
            </a:pPr>
            <a:r>
              <a:rPr lang="en-US" altLang="en-US" sz="2200" b="1">
                <a:solidFill>
                  <a:schemeClr val="tx2"/>
                </a:solidFill>
                <a:latin typeface="VNI-Times" pitchFamily="2" charset="0"/>
              </a:rPr>
              <a:t>    Ñaõ maáy naêm vaøo Vöông phuû Vaïn Kieáp, soáng gaàn Höng Ñaïo Vöông, chaøng thö sinh hoï Tröông thaáy OÂng luoân ñieàm tónh.  Khoâng ñieàu gì khieán vò Quoác coâng Tieát cheá coù theå roái trí.   Vò Chuû töôùng taøi ba khoâng queân moät trong nhöõng ñieàu heä troïng ñeå laøm neân chieán thaéng laø phaûi coá keát loøng ngöôøi.  Chuyeán naøy, Höng Ñaïo Vöông lai kinh cuøng nhaø vua döï  Hoäi nghò Dieân Hoàng.   Töø ñaáy, OÂng seõ ñi thaúng ra chieán traän.   Vaøo choán gian nguy, tröôùc vaän nöôùc ngaøn caân treo sôïi toùc maø Ngöôøi vaãn bình thaûn, töï tin, ñónh ñaïc ñeán laï luøng .             </a:t>
            </a:r>
            <a:endParaRPr lang="en-US" altLang="en-US" sz="3000" b="1">
              <a:solidFill>
                <a:srgbClr val="000000"/>
              </a:solidFill>
              <a:latin typeface="VNI-Times" pitchFamily="2" charset="0"/>
            </a:endParaRPr>
          </a:p>
        </p:txBody>
      </p:sp>
      <p:sp>
        <p:nvSpPr>
          <p:cNvPr id="29779" name="Text Box 83"/>
          <p:cNvSpPr txBox="1">
            <a:spLocks noChangeArrowheads="1"/>
          </p:cNvSpPr>
          <p:nvPr/>
        </p:nvSpPr>
        <p:spPr bwMode="auto">
          <a:xfrm>
            <a:off x="228600" y="2057400"/>
            <a:ext cx="7010400" cy="1222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endParaRPr lang="en-US" altLang="en-US" sz="2000">
              <a:latin typeface="VNI-Times" pitchFamily="2" charset="0"/>
            </a:endParaRPr>
          </a:p>
          <a:p>
            <a:pPr>
              <a:spcBef>
                <a:spcPct val="50000"/>
              </a:spcBef>
              <a:buClrTx/>
              <a:buSzTx/>
              <a:buFontTx/>
              <a:buNone/>
            </a:pPr>
            <a:endParaRPr lang="en-US" altLang="en-US" sz="1800">
              <a:latin typeface="VNI-Times" pitchFamily="2" charset="0"/>
            </a:endParaRPr>
          </a:p>
          <a:p>
            <a:pPr>
              <a:spcBef>
                <a:spcPct val="50000"/>
              </a:spcBef>
              <a:buClrTx/>
              <a:buSzTx/>
              <a:buFontTx/>
              <a:buNone/>
            </a:pPr>
            <a:endParaRPr lang="en-US" altLang="en-US" sz="1800">
              <a:latin typeface="VNI-Times" pitchFamily="2" charset="0"/>
            </a:endParaRPr>
          </a:p>
        </p:txBody>
      </p:sp>
      <p:sp>
        <p:nvSpPr>
          <p:cNvPr id="29780" name="Text Box 84"/>
          <p:cNvSpPr txBox="1">
            <a:spLocks noChangeArrowheads="1"/>
          </p:cNvSpPr>
          <p:nvPr/>
        </p:nvSpPr>
        <p:spPr bwMode="auto">
          <a:xfrm>
            <a:off x="304800" y="2514600"/>
            <a:ext cx="8839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2000">
                <a:latin typeface="VNI-Times" pitchFamily="2" charset="0"/>
              </a:rPr>
              <a:t>1. C¸aùc caâu trong ñoaïn vaên treân noùi veà </a:t>
            </a:r>
            <a:r>
              <a:rPr lang="en-US" altLang="en-US" sz="2000">
                <a:solidFill>
                  <a:schemeClr val="hlink"/>
                </a:solidFill>
                <a:latin typeface="VNI-Times" pitchFamily="2" charset="0"/>
              </a:rPr>
              <a:t>Höng Ñaïo Vöông.</a:t>
            </a:r>
          </a:p>
        </p:txBody>
      </p:sp>
      <p:sp>
        <p:nvSpPr>
          <p:cNvPr id="29781" name="Line 85"/>
          <p:cNvSpPr>
            <a:spLocks noChangeShapeType="1"/>
          </p:cNvSpPr>
          <p:nvPr/>
        </p:nvSpPr>
        <p:spPr bwMode="auto">
          <a:xfrm>
            <a:off x="6629400" y="3657600"/>
            <a:ext cx="2362200" cy="0"/>
          </a:xfrm>
          <a:prstGeom prst="line">
            <a:avLst/>
          </a:prstGeom>
          <a:noFill/>
          <a:ln w="12700">
            <a:solidFill>
              <a:schemeClr va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9782" name="Line 86"/>
          <p:cNvSpPr>
            <a:spLocks noChangeShapeType="1"/>
          </p:cNvSpPr>
          <p:nvPr/>
        </p:nvSpPr>
        <p:spPr bwMode="auto">
          <a:xfrm>
            <a:off x="4191000" y="4038600"/>
            <a:ext cx="595313" cy="0"/>
          </a:xfrm>
          <a:prstGeom prst="line">
            <a:avLst/>
          </a:prstGeom>
          <a:noFill/>
          <a:ln w="12700">
            <a:solidFill>
              <a:schemeClr va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9783" name="Line 87"/>
          <p:cNvSpPr>
            <a:spLocks noChangeShapeType="1"/>
          </p:cNvSpPr>
          <p:nvPr/>
        </p:nvSpPr>
        <p:spPr bwMode="auto">
          <a:xfrm>
            <a:off x="1143000" y="4343400"/>
            <a:ext cx="2895600" cy="0"/>
          </a:xfrm>
          <a:prstGeom prst="line">
            <a:avLst/>
          </a:prstGeom>
          <a:noFill/>
          <a:ln w="12700">
            <a:solidFill>
              <a:schemeClr va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9784" name="Line 88"/>
          <p:cNvSpPr>
            <a:spLocks noChangeShapeType="1"/>
          </p:cNvSpPr>
          <p:nvPr/>
        </p:nvSpPr>
        <p:spPr bwMode="auto">
          <a:xfrm>
            <a:off x="6248400" y="4343400"/>
            <a:ext cx="2667000" cy="0"/>
          </a:xfrm>
          <a:prstGeom prst="line">
            <a:avLst/>
          </a:prstGeom>
          <a:noFill/>
          <a:ln w="12700">
            <a:solidFill>
              <a:schemeClr va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9785" name="Line 89"/>
          <p:cNvSpPr>
            <a:spLocks noChangeShapeType="1"/>
          </p:cNvSpPr>
          <p:nvPr/>
        </p:nvSpPr>
        <p:spPr bwMode="auto">
          <a:xfrm>
            <a:off x="5562600" y="5029200"/>
            <a:ext cx="2286000" cy="0"/>
          </a:xfrm>
          <a:prstGeom prst="line">
            <a:avLst/>
          </a:prstGeom>
          <a:noFill/>
          <a:ln w="12700">
            <a:solidFill>
              <a:schemeClr va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9786" name="Line 90"/>
          <p:cNvSpPr>
            <a:spLocks noChangeShapeType="1"/>
          </p:cNvSpPr>
          <p:nvPr/>
        </p:nvSpPr>
        <p:spPr bwMode="auto">
          <a:xfrm flipV="1">
            <a:off x="6400800" y="5334000"/>
            <a:ext cx="609600" cy="0"/>
          </a:xfrm>
          <a:prstGeom prst="line">
            <a:avLst/>
          </a:prstGeom>
          <a:noFill/>
          <a:ln w="12700">
            <a:solidFill>
              <a:schemeClr va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9787" name="Line 91"/>
          <p:cNvSpPr>
            <a:spLocks noChangeShapeType="1"/>
          </p:cNvSpPr>
          <p:nvPr/>
        </p:nvSpPr>
        <p:spPr bwMode="auto">
          <a:xfrm>
            <a:off x="1295400" y="6019800"/>
            <a:ext cx="595313" cy="0"/>
          </a:xfrm>
          <a:prstGeom prst="line">
            <a:avLst/>
          </a:prstGeom>
          <a:noFill/>
          <a:ln w="12700">
            <a:solidFill>
              <a:schemeClr va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9802" name="Text Box 106"/>
          <p:cNvSpPr txBox="1">
            <a:spLocks noChangeArrowheads="1"/>
          </p:cNvSpPr>
          <p:nvPr/>
        </p:nvSpPr>
        <p:spPr bwMode="auto">
          <a:xfrm>
            <a:off x="152400" y="3352800"/>
            <a:ext cx="457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solidFill>
                  <a:srgbClr val="00FF00"/>
                </a:solidFill>
                <a:latin typeface="Garamond" pitchFamily="18" charset="0"/>
                <a:sym typeface="Wingdings 2" pitchFamily="18" charset="2"/>
              </a:rPr>
              <a:t></a:t>
            </a:r>
          </a:p>
        </p:txBody>
      </p:sp>
      <p:sp>
        <p:nvSpPr>
          <p:cNvPr id="29803" name="Rectangle 107"/>
          <p:cNvSpPr>
            <a:spLocks noChangeArrowheads="1"/>
          </p:cNvSpPr>
          <p:nvPr/>
        </p:nvSpPr>
        <p:spPr bwMode="auto">
          <a:xfrm>
            <a:off x="1600200" y="5334000"/>
            <a:ext cx="3873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solidFill>
                  <a:srgbClr val="00FF00"/>
                </a:solidFill>
                <a:latin typeface="Garamond" pitchFamily="18" charset="0"/>
                <a:sym typeface="Wingdings 2" pitchFamily="18" charset="2"/>
              </a:rPr>
              <a:t></a:t>
            </a:r>
          </a:p>
        </p:txBody>
      </p:sp>
      <p:sp>
        <p:nvSpPr>
          <p:cNvPr id="29804" name="Rectangle 108"/>
          <p:cNvSpPr>
            <a:spLocks noChangeArrowheads="1"/>
          </p:cNvSpPr>
          <p:nvPr/>
        </p:nvSpPr>
        <p:spPr bwMode="auto">
          <a:xfrm>
            <a:off x="5867400" y="4038600"/>
            <a:ext cx="3873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solidFill>
                  <a:srgbClr val="00FF00"/>
                </a:solidFill>
                <a:latin typeface="Garamond" pitchFamily="18" charset="0"/>
                <a:sym typeface="Wingdings 2" pitchFamily="18" charset="2"/>
              </a:rPr>
              <a:t></a:t>
            </a:r>
          </a:p>
        </p:txBody>
      </p:sp>
      <p:sp>
        <p:nvSpPr>
          <p:cNvPr id="29805" name="Rectangle 109"/>
          <p:cNvSpPr>
            <a:spLocks noChangeArrowheads="1"/>
          </p:cNvSpPr>
          <p:nvPr/>
        </p:nvSpPr>
        <p:spPr bwMode="auto">
          <a:xfrm>
            <a:off x="6705600" y="3657600"/>
            <a:ext cx="3873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solidFill>
                  <a:srgbClr val="00FF00"/>
                </a:solidFill>
                <a:latin typeface="Garamond" pitchFamily="18" charset="0"/>
                <a:sym typeface="Wingdings 2" pitchFamily="18" charset="2"/>
              </a:rPr>
              <a:t></a:t>
            </a:r>
          </a:p>
        </p:txBody>
      </p:sp>
      <p:sp>
        <p:nvSpPr>
          <p:cNvPr id="29806" name="Rectangle 110"/>
          <p:cNvSpPr>
            <a:spLocks noChangeArrowheads="1"/>
          </p:cNvSpPr>
          <p:nvPr/>
        </p:nvSpPr>
        <p:spPr bwMode="auto">
          <a:xfrm>
            <a:off x="5105400" y="5029200"/>
            <a:ext cx="3873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solidFill>
                  <a:srgbClr val="00FF00"/>
                </a:solidFill>
                <a:latin typeface="Garamond" pitchFamily="18" charset="0"/>
                <a:sym typeface="Wingdings 2" pitchFamily="18" charset="2"/>
              </a:rPr>
              <a:t></a:t>
            </a:r>
          </a:p>
        </p:txBody>
      </p:sp>
      <p:sp>
        <p:nvSpPr>
          <p:cNvPr id="29807" name="Rectangle 111"/>
          <p:cNvSpPr>
            <a:spLocks noChangeArrowheads="1"/>
          </p:cNvSpPr>
          <p:nvPr/>
        </p:nvSpPr>
        <p:spPr bwMode="auto">
          <a:xfrm>
            <a:off x="3505200" y="4648200"/>
            <a:ext cx="3873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solidFill>
                  <a:srgbClr val="00FF00"/>
                </a:solidFill>
                <a:latin typeface="Garamond" pitchFamily="18" charset="0"/>
                <a:sym typeface="Wingdings 2" pitchFamily="18" charset="2"/>
              </a:rPr>
              <a:t></a:t>
            </a:r>
          </a:p>
        </p:txBody>
      </p:sp>
      <p:sp>
        <p:nvSpPr>
          <p:cNvPr id="6164" name="Text Box 112"/>
          <p:cNvSpPr txBox="1">
            <a:spLocks noChangeArrowheads="1"/>
          </p:cNvSpPr>
          <p:nvPr/>
        </p:nvSpPr>
        <p:spPr bwMode="auto">
          <a:xfrm>
            <a:off x="142875" y="33338"/>
            <a:ext cx="8839200" cy="101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ctr">
              <a:lnSpc>
                <a:spcPct val="50000"/>
              </a:lnSpc>
              <a:spcBef>
                <a:spcPct val="50000"/>
              </a:spcBef>
              <a:buClrTx/>
              <a:buSzTx/>
              <a:buFontTx/>
              <a:buNone/>
            </a:pPr>
            <a:endParaRPr lang="en-US" altLang="en-US" sz="2400" b="1">
              <a:latin typeface="VNI-Times" pitchFamily="2" charset="0"/>
            </a:endParaRPr>
          </a:p>
          <a:p>
            <a:pPr algn="ctr">
              <a:lnSpc>
                <a:spcPct val="50000"/>
              </a:lnSpc>
              <a:spcBef>
                <a:spcPct val="50000"/>
              </a:spcBef>
              <a:buClrTx/>
              <a:buSzTx/>
              <a:buFontTx/>
              <a:buNone/>
            </a:pPr>
            <a:r>
              <a:rPr lang="en-US" altLang="en-US" sz="2400" b="1">
                <a:latin typeface="VNI-Times" pitchFamily="2" charset="0"/>
              </a:rPr>
              <a:t>Luyeän töø vaø caâu </a:t>
            </a:r>
          </a:p>
          <a:p>
            <a:pPr>
              <a:lnSpc>
                <a:spcPct val="50000"/>
              </a:lnSpc>
              <a:spcBef>
                <a:spcPct val="50000"/>
              </a:spcBef>
              <a:buClrTx/>
              <a:buSzTx/>
              <a:buFontTx/>
              <a:buNone/>
            </a:pPr>
            <a:r>
              <a:rPr lang="en-US" altLang="en-US" sz="2400">
                <a:latin typeface="VNI-Times" pitchFamily="2" charset="0"/>
              </a:rPr>
              <a:t> </a:t>
            </a:r>
          </a:p>
        </p:txBody>
      </p:sp>
      <p:sp>
        <p:nvSpPr>
          <p:cNvPr id="6165" name="Text Box 113"/>
          <p:cNvSpPr txBox="1">
            <a:spLocks noChangeArrowheads="1"/>
          </p:cNvSpPr>
          <p:nvPr/>
        </p:nvSpPr>
        <p:spPr bwMode="auto">
          <a:xfrm>
            <a:off x="685800" y="838200"/>
            <a:ext cx="8072438"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2800">
                <a:solidFill>
                  <a:srgbClr val="FF0000"/>
                </a:solidFill>
                <a:latin typeface="VNI-Times" pitchFamily="2" charset="0"/>
              </a:rPr>
              <a:t>Lieân keát caùc caâu trong baøi baèng caùch thay theá töø ngöõ</a:t>
            </a:r>
          </a:p>
        </p:txBody>
      </p:sp>
      <p:sp>
        <p:nvSpPr>
          <p:cNvPr id="29811" name="Text Box 115"/>
          <p:cNvSpPr txBox="1">
            <a:spLocks noChangeArrowheads="1"/>
          </p:cNvSpPr>
          <p:nvPr/>
        </p:nvSpPr>
        <p:spPr bwMode="auto">
          <a:xfrm>
            <a:off x="381000" y="1981200"/>
            <a:ext cx="1905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latin typeface="VNI-Times" pitchFamily="2" charset="0"/>
              </a:rPr>
              <a:t>I . Nhaän xeùt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9811"/>
                                        </p:tgtEl>
                                        <p:attrNameLst>
                                          <p:attrName>style.visibility</p:attrName>
                                        </p:attrNameLst>
                                      </p:cBhvr>
                                      <p:to>
                                        <p:strVal val="visible"/>
                                      </p:to>
                                    </p:set>
                                    <p:anim calcmode="lin" valueType="num">
                                      <p:cBhvr>
                                        <p:cTn id="7" dur="500" fill="hold"/>
                                        <p:tgtEl>
                                          <p:spTgt spid="29811"/>
                                        </p:tgtEl>
                                        <p:attrNameLst>
                                          <p:attrName>ppt_w</p:attrName>
                                        </p:attrNameLst>
                                      </p:cBhvr>
                                      <p:tavLst>
                                        <p:tav tm="0">
                                          <p:val>
                                            <p:fltVal val="0"/>
                                          </p:val>
                                        </p:tav>
                                        <p:tav tm="100000">
                                          <p:val>
                                            <p:strVal val="#ppt_w"/>
                                          </p:val>
                                        </p:tav>
                                      </p:tavLst>
                                    </p:anim>
                                    <p:anim calcmode="lin" valueType="num">
                                      <p:cBhvr>
                                        <p:cTn id="8" dur="500" fill="hold"/>
                                        <p:tgtEl>
                                          <p:spTgt spid="29811"/>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nodePh="1">
                                  <p:stCondLst>
                                    <p:cond delay="0"/>
                                  </p:stCondLst>
                                  <p:endCondLst>
                                    <p:cond evt="begin" delay="0">
                                      <p:tn val="11"/>
                                    </p:cond>
                                  </p:endCondLst>
                                  <p:childTnLst>
                                    <p:set>
                                      <p:cBhvr>
                                        <p:cTn id="12" dur="1" fill="hold">
                                          <p:stCondLst>
                                            <p:cond delay="0"/>
                                          </p:stCondLst>
                                        </p:cTn>
                                        <p:tgtEl>
                                          <p:spTgt spid="29698"/>
                                        </p:tgtEl>
                                        <p:attrNameLst>
                                          <p:attrName>style.visibility</p:attrName>
                                        </p:attrNameLst>
                                      </p:cBhvr>
                                      <p:to>
                                        <p:strVal val="visible"/>
                                      </p:to>
                                    </p:set>
                                    <p:animEffect transition="in" filter="blinds(horizontal)">
                                      <p:cBhvr>
                                        <p:cTn id="13" dur="500"/>
                                        <p:tgtEl>
                                          <p:spTgt spid="2969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9719"/>
                                        </p:tgtEl>
                                        <p:attrNameLst>
                                          <p:attrName>style.visibility</p:attrName>
                                        </p:attrNameLst>
                                      </p:cBhvr>
                                      <p:to>
                                        <p:strVal val="visible"/>
                                      </p:to>
                                    </p:set>
                                    <p:animEffect transition="in" filter="blinds(horizontal)">
                                      <p:cBhvr>
                                        <p:cTn id="16" dur="500"/>
                                        <p:tgtEl>
                                          <p:spTgt spid="2971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29736"/>
                                        </p:tgtEl>
                                        <p:attrNameLst>
                                          <p:attrName>style.visibility</p:attrName>
                                        </p:attrNameLst>
                                      </p:cBhvr>
                                      <p:to>
                                        <p:strVal val="visible"/>
                                      </p:to>
                                    </p:set>
                                    <p:anim calcmode="lin" valueType="num">
                                      <p:cBhvr>
                                        <p:cTn id="21" dur="500" fill="hold"/>
                                        <p:tgtEl>
                                          <p:spTgt spid="29736"/>
                                        </p:tgtEl>
                                        <p:attrNameLst>
                                          <p:attrName>ppt_w</p:attrName>
                                        </p:attrNameLst>
                                      </p:cBhvr>
                                      <p:tavLst>
                                        <p:tav tm="0">
                                          <p:val>
                                            <p:fltVal val="0"/>
                                          </p:val>
                                        </p:tav>
                                        <p:tav tm="100000">
                                          <p:val>
                                            <p:strVal val="#ppt_w"/>
                                          </p:val>
                                        </p:tav>
                                      </p:tavLst>
                                    </p:anim>
                                    <p:anim calcmode="lin" valueType="num">
                                      <p:cBhvr>
                                        <p:cTn id="22" dur="500" fill="hold"/>
                                        <p:tgtEl>
                                          <p:spTgt spid="29736"/>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xit" presetSubtype="10" fill="hold" grpId="1" nodeType="clickEffect" nodePh="1">
                                  <p:stCondLst>
                                    <p:cond delay="0"/>
                                  </p:stCondLst>
                                  <p:endCondLst>
                                    <p:cond evt="begin" delay="0">
                                      <p:tn val="25"/>
                                    </p:cond>
                                  </p:endCondLst>
                                  <p:childTnLst>
                                    <p:animEffect transition="out" filter="blinds(horizontal)">
                                      <p:cBhvr>
                                        <p:cTn id="26" dur="500"/>
                                        <p:tgtEl>
                                          <p:spTgt spid="29698"/>
                                        </p:tgtEl>
                                      </p:cBhvr>
                                    </p:animEffect>
                                    <p:set>
                                      <p:cBhvr>
                                        <p:cTn id="27" dur="1" fill="hold">
                                          <p:stCondLst>
                                            <p:cond delay="499"/>
                                          </p:stCondLst>
                                        </p:cTn>
                                        <p:tgtEl>
                                          <p:spTgt spid="29698"/>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nodePh="1">
                                  <p:stCondLst>
                                    <p:cond delay="0"/>
                                  </p:stCondLst>
                                  <p:endCondLst>
                                    <p:cond evt="begin" delay="0">
                                      <p:tn val="30"/>
                                    </p:cond>
                                  </p:endCondLst>
                                  <p:childTnLst>
                                    <p:set>
                                      <p:cBhvr>
                                        <p:cTn id="31" dur="1" fill="hold">
                                          <p:stCondLst>
                                            <p:cond delay="0"/>
                                          </p:stCondLst>
                                        </p:cTn>
                                        <p:tgtEl>
                                          <p:spTgt spid="29779"/>
                                        </p:tgtEl>
                                        <p:attrNameLst>
                                          <p:attrName>style.visibility</p:attrName>
                                        </p:attrNameLst>
                                      </p:cBhvr>
                                      <p:to>
                                        <p:strVal val="visible"/>
                                      </p:to>
                                    </p:set>
                                    <p:animEffect transition="in" filter="diamond(in)">
                                      <p:cBhvr>
                                        <p:cTn id="32" dur="2000"/>
                                        <p:tgtEl>
                                          <p:spTgt spid="29779"/>
                                        </p:tgtEl>
                                      </p:cBhvr>
                                    </p:animEffect>
                                  </p:childTnLst>
                                </p:cTn>
                              </p:par>
                              <p:par>
                                <p:cTn id="33" presetID="8" presetClass="entr" presetSubtype="16" fill="hold" grpId="0" nodeType="withEffect">
                                  <p:stCondLst>
                                    <p:cond delay="0"/>
                                  </p:stCondLst>
                                  <p:childTnLst>
                                    <p:set>
                                      <p:cBhvr>
                                        <p:cTn id="34" dur="1" fill="hold">
                                          <p:stCondLst>
                                            <p:cond delay="0"/>
                                          </p:stCondLst>
                                        </p:cTn>
                                        <p:tgtEl>
                                          <p:spTgt spid="29802"/>
                                        </p:tgtEl>
                                        <p:attrNameLst>
                                          <p:attrName>style.visibility</p:attrName>
                                        </p:attrNameLst>
                                      </p:cBhvr>
                                      <p:to>
                                        <p:strVal val="visible"/>
                                      </p:to>
                                    </p:set>
                                    <p:animEffect transition="in" filter="diamond(in)">
                                      <p:cBhvr>
                                        <p:cTn id="35" dur="2000"/>
                                        <p:tgtEl>
                                          <p:spTgt spid="29802"/>
                                        </p:tgtEl>
                                      </p:cBhvr>
                                    </p:animEffect>
                                  </p:childTnLst>
                                </p:cTn>
                              </p:par>
                              <p:par>
                                <p:cTn id="36" presetID="8" presetClass="entr" presetSubtype="16" fill="hold" grpId="0" nodeType="withEffect">
                                  <p:stCondLst>
                                    <p:cond delay="0"/>
                                  </p:stCondLst>
                                  <p:childTnLst>
                                    <p:set>
                                      <p:cBhvr>
                                        <p:cTn id="37" dur="1" fill="hold">
                                          <p:stCondLst>
                                            <p:cond delay="0"/>
                                          </p:stCondLst>
                                        </p:cTn>
                                        <p:tgtEl>
                                          <p:spTgt spid="29804"/>
                                        </p:tgtEl>
                                        <p:attrNameLst>
                                          <p:attrName>style.visibility</p:attrName>
                                        </p:attrNameLst>
                                      </p:cBhvr>
                                      <p:to>
                                        <p:strVal val="visible"/>
                                      </p:to>
                                    </p:set>
                                    <p:animEffect transition="in" filter="diamond(in)">
                                      <p:cBhvr>
                                        <p:cTn id="38" dur="2000"/>
                                        <p:tgtEl>
                                          <p:spTgt spid="29804"/>
                                        </p:tgtEl>
                                      </p:cBhvr>
                                    </p:animEffect>
                                  </p:childTnLst>
                                </p:cTn>
                              </p:par>
                              <p:par>
                                <p:cTn id="39" presetID="8" presetClass="entr" presetSubtype="16" fill="hold" grpId="0" nodeType="withEffect">
                                  <p:stCondLst>
                                    <p:cond delay="0"/>
                                  </p:stCondLst>
                                  <p:childTnLst>
                                    <p:set>
                                      <p:cBhvr>
                                        <p:cTn id="40" dur="1" fill="hold">
                                          <p:stCondLst>
                                            <p:cond delay="0"/>
                                          </p:stCondLst>
                                        </p:cTn>
                                        <p:tgtEl>
                                          <p:spTgt spid="29807"/>
                                        </p:tgtEl>
                                        <p:attrNameLst>
                                          <p:attrName>style.visibility</p:attrName>
                                        </p:attrNameLst>
                                      </p:cBhvr>
                                      <p:to>
                                        <p:strVal val="visible"/>
                                      </p:to>
                                    </p:set>
                                    <p:animEffect transition="in" filter="diamond(in)">
                                      <p:cBhvr>
                                        <p:cTn id="41" dur="2000"/>
                                        <p:tgtEl>
                                          <p:spTgt spid="29807"/>
                                        </p:tgtEl>
                                      </p:cBhvr>
                                    </p:animEffect>
                                  </p:childTnLst>
                                </p:cTn>
                              </p:par>
                              <p:par>
                                <p:cTn id="42" presetID="8" presetClass="entr" presetSubtype="16" fill="hold" grpId="0" nodeType="withEffect">
                                  <p:stCondLst>
                                    <p:cond delay="0"/>
                                  </p:stCondLst>
                                  <p:childTnLst>
                                    <p:set>
                                      <p:cBhvr>
                                        <p:cTn id="43" dur="1" fill="hold">
                                          <p:stCondLst>
                                            <p:cond delay="0"/>
                                          </p:stCondLst>
                                        </p:cTn>
                                        <p:tgtEl>
                                          <p:spTgt spid="29803"/>
                                        </p:tgtEl>
                                        <p:attrNameLst>
                                          <p:attrName>style.visibility</p:attrName>
                                        </p:attrNameLst>
                                      </p:cBhvr>
                                      <p:to>
                                        <p:strVal val="visible"/>
                                      </p:to>
                                    </p:set>
                                    <p:animEffect transition="in" filter="diamond(in)">
                                      <p:cBhvr>
                                        <p:cTn id="44" dur="2000"/>
                                        <p:tgtEl>
                                          <p:spTgt spid="29803"/>
                                        </p:tgtEl>
                                      </p:cBhvr>
                                    </p:animEffect>
                                  </p:childTnLst>
                                </p:cTn>
                              </p:par>
                              <p:par>
                                <p:cTn id="45" presetID="8" presetClass="entr" presetSubtype="16" fill="hold" grpId="0" nodeType="withEffect">
                                  <p:stCondLst>
                                    <p:cond delay="0"/>
                                  </p:stCondLst>
                                  <p:childTnLst>
                                    <p:set>
                                      <p:cBhvr>
                                        <p:cTn id="46" dur="1" fill="hold">
                                          <p:stCondLst>
                                            <p:cond delay="0"/>
                                          </p:stCondLst>
                                        </p:cTn>
                                        <p:tgtEl>
                                          <p:spTgt spid="29806"/>
                                        </p:tgtEl>
                                        <p:attrNameLst>
                                          <p:attrName>style.visibility</p:attrName>
                                        </p:attrNameLst>
                                      </p:cBhvr>
                                      <p:to>
                                        <p:strVal val="visible"/>
                                      </p:to>
                                    </p:set>
                                    <p:animEffect transition="in" filter="diamond(in)">
                                      <p:cBhvr>
                                        <p:cTn id="47" dur="2000"/>
                                        <p:tgtEl>
                                          <p:spTgt spid="29806"/>
                                        </p:tgtEl>
                                      </p:cBhvr>
                                    </p:animEffect>
                                  </p:childTnLst>
                                </p:cTn>
                              </p:par>
                              <p:par>
                                <p:cTn id="48" presetID="8" presetClass="entr" presetSubtype="16" fill="hold" grpId="0" nodeType="withEffect">
                                  <p:stCondLst>
                                    <p:cond delay="0"/>
                                  </p:stCondLst>
                                  <p:childTnLst>
                                    <p:set>
                                      <p:cBhvr>
                                        <p:cTn id="49" dur="1" fill="hold">
                                          <p:stCondLst>
                                            <p:cond delay="0"/>
                                          </p:stCondLst>
                                        </p:cTn>
                                        <p:tgtEl>
                                          <p:spTgt spid="29805"/>
                                        </p:tgtEl>
                                        <p:attrNameLst>
                                          <p:attrName>style.visibility</p:attrName>
                                        </p:attrNameLst>
                                      </p:cBhvr>
                                      <p:to>
                                        <p:strVal val="visible"/>
                                      </p:to>
                                    </p:set>
                                    <p:animEffect transition="in" filter="diamond(in)">
                                      <p:cBhvr>
                                        <p:cTn id="50" dur="2000"/>
                                        <p:tgtEl>
                                          <p:spTgt spid="29805"/>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xit" presetSubtype="16" fill="hold" nodeType="clickEffect">
                                  <p:stCondLst>
                                    <p:cond delay="0"/>
                                  </p:stCondLst>
                                  <p:childTnLst>
                                    <p:animEffect transition="out" filter="box(in)">
                                      <p:cBhvr>
                                        <p:cTn id="54" dur="500"/>
                                        <p:tgtEl>
                                          <p:spTgt spid="29719"/>
                                        </p:tgtEl>
                                      </p:cBhvr>
                                    </p:animEffect>
                                    <p:set>
                                      <p:cBhvr>
                                        <p:cTn id="55" dur="1" fill="hold">
                                          <p:stCondLst>
                                            <p:cond delay="499"/>
                                          </p:stCondLst>
                                        </p:cTn>
                                        <p:tgtEl>
                                          <p:spTgt spid="29719"/>
                                        </p:tgtEl>
                                        <p:attrNameLst>
                                          <p:attrName>style.visibility</p:attrName>
                                        </p:attrNameLst>
                                      </p:cBhvr>
                                      <p:to>
                                        <p:strVal val="hidden"/>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8" presetClass="entr" presetSubtype="16" fill="hold" grpId="0" nodeType="clickEffect">
                                  <p:stCondLst>
                                    <p:cond delay="0"/>
                                  </p:stCondLst>
                                  <p:childTnLst>
                                    <p:set>
                                      <p:cBhvr>
                                        <p:cTn id="59" dur="1" fill="hold">
                                          <p:stCondLst>
                                            <p:cond delay="0"/>
                                          </p:stCondLst>
                                        </p:cTn>
                                        <p:tgtEl>
                                          <p:spTgt spid="29780"/>
                                        </p:tgtEl>
                                        <p:attrNameLst>
                                          <p:attrName>style.visibility</p:attrName>
                                        </p:attrNameLst>
                                      </p:cBhvr>
                                      <p:to>
                                        <p:strVal val="visible"/>
                                      </p:to>
                                    </p:set>
                                    <p:animEffect transition="in" filter="diamond(in)">
                                      <p:cBhvr>
                                        <p:cTn id="60" dur="2000"/>
                                        <p:tgtEl>
                                          <p:spTgt spid="29780"/>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8" presetClass="entr" presetSubtype="16" fill="hold" grpId="0" nodeType="clickEffect">
                                  <p:stCondLst>
                                    <p:cond delay="0"/>
                                  </p:stCondLst>
                                  <p:childTnLst>
                                    <p:set>
                                      <p:cBhvr>
                                        <p:cTn id="64" dur="1" fill="hold">
                                          <p:stCondLst>
                                            <p:cond delay="0"/>
                                          </p:stCondLst>
                                        </p:cTn>
                                        <p:tgtEl>
                                          <p:spTgt spid="29781"/>
                                        </p:tgtEl>
                                        <p:attrNameLst>
                                          <p:attrName>style.visibility</p:attrName>
                                        </p:attrNameLst>
                                      </p:cBhvr>
                                      <p:to>
                                        <p:strVal val="visible"/>
                                      </p:to>
                                    </p:set>
                                    <p:animEffect transition="in" filter="diamond(in)">
                                      <p:cBhvr>
                                        <p:cTn id="65" dur="2000"/>
                                        <p:tgtEl>
                                          <p:spTgt spid="29781"/>
                                        </p:tgtEl>
                                      </p:cBhvr>
                                    </p:animEffect>
                                  </p:childTnLst>
                                </p:cTn>
                              </p:par>
                              <p:par>
                                <p:cTn id="66" presetID="8" presetClass="entr" presetSubtype="16" fill="hold" grpId="0" nodeType="withEffect">
                                  <p:stCondLst>
                                    <p:cond delay="0"/>
                                  </p:stCondLst>
                                  <p:childTnLst>
                                    <p:set>
                                      <p:cBhvr>
                                        <p:cTn id="67" dur="1" fill="hold">
                                          <p:stCondLst>
                                            <p:cond delay="0"/>
                                          </p:stCondLst>
                                        </p:cTn>
                                        <p:tgtEl>
                                          <p:spTgt spid="29782"/>
                                        </p:tgtEl>
                                        <p:attrNameLst>
                                          <p:attrName>style.visibility</p:attrName>
                                        </p:attrNameLst>
                                      </p:cBhvr>
                                      <p:to>
                                        <p:strVal val="visible"/>
                                      </p:to>
                                    </p:set>
                                    <p:animEffect transition="in" filter="diamond(in)">
                                      <p:cBhvr>
                                        <p:cTn id="68" dur="2000"/>
                                        <p:tgtEl>
                                          <p:spTgt spid="29782"/>
                                        </p:tgtEl>
                                      </p:cBhvr>
                                    </p:animEffect>
                                  </p:childTnLst>
                                </p:cTn>
                              </p:par>
                              <p:par>
                                <p:cTn id="69" presetID="8" presetClass="entr" presetSubtype="16" fill="hold" grpId="0" nodeType="withEffect">
                                  <p:stCondLst>
                                    <p:cond delay="0"/>
                                  </p:stCondLst>
                                  <p:childTnLst>
                                    <p:set>
                                      <p:cBhvr>
                                        <p:cTn id="70" dur="1" fill="hold">
                                          <p:stCondLst>
                                            <p:cond delay="0"/>
                                          </p:stCondLst>
                                        </p:cTn>
                                        <p:tgtEl>
                                          <p:spTgt spid="29783"/>
                                        </p:tgtEl>
                                        <p:attrNameLst>
                                          <p:attrName>style.visibility</p:attrName>
                                        </p:attrNameLst>
                                      </p:cBhvr>
                                      <p:to>
                                        <p:strVal val="visible"/>
                                      </p:to>
                                    </p:set>
                                    <p:animEffect transition="in" filter="diamond(in)">
                                      <p:cBhvr>
                                        <p:cTn id="71" dur="2000"/>
                                        <p:tgtEl>
                                          <p:spTgt spid="29783"/>
                                        </p:tgtEl>
                                      </p:cBhvr>
                                    </p:animEffect>
                                  </p:childTnLst>
                                </p:cTn>
                              </p:par>
                              <p:par>
                                <p:cTn id="72" presetID="8" presetClass="entr" presetSubtype="16" fill="hold" grpId="0" nodeType="withEffect">
                                  <p:stCondLst>
                                    <p:cond delay="0"/>
                                  </p:stCondLst>
                                  <p:childTnLst>
                                    <p:set>
                                      <p:cBhvr>
                                        <p:cTn id="73" dur="1" fill="hold">
                                          <p:stCondLst>
                                            <p:cond delay="0"/>
                                          </p:stCondLst>
                                        </p:cTn>
                                        <p:tgtEl>
                                          <p:spTgt spid="29784"/>
                                        </p:tgtEl>
                                        <p:attrNameLst>
                                          <p:attrName>style.visibility</p:attrName>
                                        </p:attrNameLst>
                                      </p:cBhvr>
                                      <p:to>
                                        <p:strVal val="visible"/>
                                      </p:to>
                                    </p:set>
                                    <p:animEffect transition="in" filter="diamond(in)">
                                      <p:cBhvr>
                                        <p:cTn id="74" dur="2000"/>
                                        <p:tgtEl>
                                          <p:spTgt spid="29784"/>
                                        </p:tgtEl>
                                      </p:cBhvr>
                                    </p:animEffect>
                                  </p:childTnLst>
                                </p:cTn>
                              </p:par>
                              <p:par>
                                <p:cTn id="75" presetID="8" presetClass="entr" presetSubtype="16" fill="hold" grpId="0" nodeType="withEffect">
                                  <p:stCondLst>
                                    <p:cond delay="0"/>
                                  </p:stCondLst>
                                  <p:childTnLst>
                                    <p:set>
                                      <p:cBhvr>
                                        <p:cTn id="76" dur="1" fill="hold">
                                          <p:stCondLst>
                                            <p:cond delay="0"/>
                                          </p:stCondLst>
                                        </p:cTn>
                                        <p:tgtEl>
                                          <p:spTgt spid="29785"/>
                                        </p:tgtEl>
                                        <p:attrNameLst>
                                          <p:attrName>style.visibility</p:attrName>
                                        </p:attrNameLst>
                                      </p:cBhvr>
                                      <p:to>
                                        <p:strVal val="visible"/>
                                      </p:to>
                                    </p:set>
                                    <p:animEffect transition="in" filter="diamond(in)">
                                      <p:cBhvr>
                                        <p:cTn id="77" dur="2000"/>
                                        <p:tgtEl>
                                          <p:spTgt spid="29785"/>
                                        </p:tgtEl>
                                      </p:cBhvr>
                                    </p:animEffect>
                                  </p:childTnLst>
                                </p:cTn>
                              </p:par>
                              <p:par>
                                <p:cTn id="78" presetID="8" presetClass="entr" presetSubtype="16" fill="hold" grpId="0" nodeType="withEffect">
                                  <p:stCondLst>
                                    <p:cond delay="0"/>
                                  </p:stCondLst>
                                  <p:childTnLst>
                                    <p:set>
                                      <p:cBhvr>
                                        <p:cTn id="79" dur="1" fill="hold">
                                          <p:stCondLst>
                                            <p:cond delay="0"/>
                                          </p:stCondLst>
                                        </p:cTn>
                                        <p:tgtEl>
                                          <p:spTgt spid="29786"/>
                                        </p:tgtEl>
                                        <p:attrNameLst>
                                          <p:attrName>style.visibility</p:attrName>
                                        </p:attrNameLst>
                                      </p:cBhvr>
                                      <p:to>
                                        <p:strVal val="visible"/>
                                      </p:to>
                                    </p:set>
                                    <p:animEffect transition="in" filter="diamond(in)">
                                      <p:cBhvr>
                                        <p:cTn id="80" dur="2000"/>
                                        <p:tgtEl>
                                          <p:spTgt spid="29786"/>
                                        </p:tgtEl>
                                      </p:cBhvr>
                                    </p:animEffect>
                                  </p:childTnLst>
                                </p:cTn>
                              </p:par>
                              <p:par>
                                <p:cTn id="81" presetID="8" presetClass="entr" presetSubtype="16" fill="hold" grpId="0" nodeType="withEffect">
                                  <p:stCondLst>
                                    <p:cond delay="0"/>
                                  </p:stCondLst>
                                  <p:childTnLst>
                                    <p:set>
                                      <p:cBhvr>
                                        <p:cTn id="82" dur="1" fill="hold">
                                          <p:stCondLst>
                                            <p:cond delay="0"/>
                                          </p:stCondLst>
                                        </p:cTn>
                                        <p:tgtEl>
                                          <p:spTgt spid="29787"/>
                                        </p:tgtEl>
                                        <p:attrNameLst>
                                          <p:attrName>style.visibility</p:attrName>
                                        </p:attrNameLst>
                                      </p:cBhvr>
                                      <p:to>
                                        <p:strVal val="visible"/>
                                      </p:to>
                                    </p:set>
                                    <p:animEffect transition="in" filter="diamond(in)">
                                      <p:cBhvr>
                                        <p:cTn id="83" dur="2000"/>
                                        <p:tgtEl>
                                          <p:spTgt spid="29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8" grpId="1"/>
      <p:bldP spid="29719" grpId="0"/>
      <p:bldP spid="29736" grpId="0" animBg="1"/>
      <p:bldP spid="29779" grpId="0"/>
      <p:bldP spid="29780" grpId="0"/>
      <p:bldP spid="29781" grpId="0" animBg="1"/>
      <p:bldP spid="29782" grpId="0" animBg="1"/>
      <p:bldP spid="29783" grpId="0" animBg="1"/>
      <p:bldP spid="29784" grpId="0" animBg="1"/>
      <p:bldP spid="29785" grpId="0" animBg="1"/>
      <p:bldP spid="29786" grpId="0" animBg="1"/>
      <p:bldP spid="29787" grpId="0" animBg="1"/>
      <p:bldP spid="29802" grpId="0"/>
      <p:bldP spid="29803" grpId="0"/>
      <p:bldP spid="29804" grpId="0"/>
      <p:bldP spid="29805" grpId="0"/>
      <p:bldP spid="29806" grpId="0"/>
      <p:bldP spid="29807" grpId="0"/>
      <p:bldP spid="298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228600" y="4038600"/>
            <a:ext cx="8915400" cy="2819400"/>
          </a:xfrm>
          <a:solidFill>
            <a:schemeClr val="tx1"/>
          </a:solidFill>
          <a:ln>
            <a:solidFill>
              <a:schemeClr val="tx1"/>
            </a:solidFill>
            <a:miter lim="800000"/>
            <a:headEnd/>
            <a:tailEnd/>
          </a:ln>
        </p:spPr>
        <p:txBody>
          <a:bodyPr/>
          <a:lstStyle/>
          <a:p>
            <a:pPr algn="just" eaLnBrk="1" hangingPunct="1">
              <a:lnSpc>
                <a:spcPct val="80000"/>
              </a:lnSpc>
              <a:defRPr/>
            </a:pPr>
            <a:r>
              <a:rPr lang="en-US" sz="2400" b="1" smtClean="0">
                <a:solidFill>
                  <a:schemeClr val="bg2"/>
                </a:solidFill>
                <a:effectLst>
                  <a:outerShdw blurRad="38100" dist="38100" dir="2700000" algn="tl">
                    <a:srgbClr val="C0C0C0"/>
                  </a:outerShdw>
                </a:effectLst>
              </a:rPr>
              <a:t>Trần Quốc Tuấn quê làng Tức Mặc, huyện Mỹ Lộc, phủ Xuân Trường, tỉnh Nam Định, con của An Sinh Vương Trần Liễu, là tôn thất nhà Trần nên ông được phong Hưng Đạo Vương ngay từ khi còn nhỏ tuổi.</a:t>
            </a:r>
          </a:p>
          <a:p>
            <a:pPr algn="just" eaLnBrk="1" hangingPunct="1">
              <a:lnSpc>
                <a:spcPct val="80000"/>
              </a:lnSpc>
              <a:defRPr/>
            </a:pPr>
            <a:r>
              <a:rPr lang="en-US" sz="2400" b="1" smtClean="0">
                <a:solidFill>
                  <a:schemeClr val="bg2"/>
                </a:solidFill>
                <a:effectLst>
                  <a:outerShdw blurRad="38100" dist="38100" dir="2700000" algn="tl">
                    <a:srgbClr val="C0C0C0"/>
                  </a:outerShdw>
                </a:effectLst>
              </a:rPr>
              <a:t>Trần Quốc Tuấn là đệ nhất công thần nhà Trần, hai lần chiến thắng cuộc xâm lăng của quân Nguyên - Mông. Ông là người được xếp vào hàng danh nhân quân sự trên thế giới.Để kính trọng ông nhân dân dành cho ông nhiều tên gọi khác nhau</a:t>
            </a:r>
          </a:p>
        </p:txBody>
      </p:sp>
      <p:pic>
        <p:nvPicPr>
          <p:cNvPr id="7171" name="Picture 4" descr="tranquoctuan"/>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81600" y="0"/>
            <a:ext cx="3386138" cy="381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172" name="Picture 5" descr="tran_hung_dao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0"/>
            <a:ext cx="4191000" cy="3854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0" y="2209800"/>
            <a:ext cx="9448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2000" b="1">
                <a:solidFill>
                  <a:srgbClr val="00FF00"/>
                </a:solidFill>
                <a:latin typeface="VNI-Times" pitchFamily="2" charset="0"/>
              </a:rPr>
              <a:t>2) Ñoïc ñoaïn vaên sau:</a:t>
            </a:r>
          </a:p>
        </p:txBody>
      </p:sp>
      <p:sp>
        <p:nvSpPr>
          <p:cNvPr id="43012" name="Text Box 4"/>
          <p:cNvSpPr txBox="1">
            <a:spLocks noChangeArrowheads="1"/>
          </p:cNvSpPr>
          <p:nvPr/>
        </p:nvSpPr>
        <p:spPr bwMode="auto">
          <a:xfrm>
            <a:off x="85725" y="2667000"/>
            <a:ext cx="8929688" cy="3313113"/>
          </a:xfrm>
          <a:prstGeom prst="rect">
            <a:avLst/>
          </a:prstGeom>
          <a:noFill/>
          <a:ln w="38100">
            <a:solidFill>
              <a:srgbClr val="FFFF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107950" indent="-107950">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hangingPunct="1">
              <a:spcBef>
                <a:spcPct val="50000"/>
              </a:spcBef>
              <a:buClrTx/>
              <a:buSzTx/>
              <a:buFontTx/>
              <a:buNone/>
            </a:pPr>
            <a:r>
              <a:rPr lang="en-US" altLang="en-US" sz="2200">
                <a:solidFill>
                  <a:schemeClr val="folHlink"/>
                </a:solidFill>
                <a:latin typeface="VNI-Times" pitchFamily="2" charset="0"/>
              </a:rPr>
              <a:t>      </a:t>
            </a:r>
            <a:r>
              <a:rPr lang="en-US" altLang="en-US" sz="2200">
                <a:latin typeface="VNI-Times" pitchFamily="2" charset="0"/>
              </a:rPr>
              <a:t>Ñaõ maáy naêm vaøo Vöông phuû Vaïn Kieáp, soáng gaàn Höng Ñaïo Vöông, chaøng thö sinh hoï Tröông thaáy Höng Ñaïo Vöông luoân ñieàm tónh.   Khoâng ñieàu gì khieán Höng Ñaïo Vöông coù theå roái trí.   Höng Ñaïo Vöông khoâng queân moät trong nhöõng ñieàu heä troïng ñeå laøm neân chieán thaéng laø phaûi coá keát loøng ngöôøi.   Chuyeán naøy, Höng Ñaïo Vöông lai kinh cuøng nhaø vua döï  Hoäi nghò Dieân Hoàng.  Töø ñaáy, Höng Ñaïo Vöông seõ ñi thaúng ra chieán traän.                                                                            Vaøo choán gian nguy, tröôùc vaän nöôùc ngaøn caân treo sôïi toùc maø Höng Ñaïo Vöông vaãn bình thaûn, töï tin, ñónh ñaïc ñeán laï luøng . </a:t>
            </a:r>
          </a:p>
          <a:p>
            <a:pPr algn="just" eaLnBrk="1" hangingPunct="1">
              <a:spcBef>
                <a:spcPct val="50000"/>
              </a:spcBef>
              <a:buClrTx/>
              <a:buSzTx/>
              <a:buFontTx/>
              <a:buNone/>
            </a:pPr>
            <a:r>
              <a:rPr lang="en-US" altLang="en-US" sz="2200">
                <a:solidFill>
                  <a:schemeClr val="folHlink"/>
                </a:solidFill>
                <a:latin typeface="VNI-Times" pitchFamily="2" charset="0"/>
              </a:rPr>
              <a:t>                                                                                                                    </a:t>
            </a:r>
            <a:endParaRPr lang="en-US" altLang="en-US" sz="2200">
              <a:solidFill>
                <a:srgbClr val="000000"/>
              </a:solidFill>
              <a:latin typeface="VNI-Times" pitchFamily="2" charset="0"/>
            </a:endParaRPr>
          </a:p>
        </p:txBody>
      </p:sp>
      <p:pic>
        <p:nvPicPr>
          <p:cNvPr id="43053" name="Picture 45" descr="zeichen9"/>
          <p:cNvPicPr>
            <a:picLocks noChangeAspect="1" noChangeArrowheads="1" noCrop="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5943600"/>
            <a:ext cx="773113"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3054" name="Text Box 46"/>
          <p:cNvSpPr txBox="1">
            <a:spLocks noChangeArrowheads="1"/>
          </p:cNvSpPr>
          <p:nvPr/>
        </p:nvSpPr>
        <p:spPr bwMode="auto">
          <a:xfrm>
            <a:off x="457200" y="6096000"/>
            <a:ext cx="8839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2000" b="1">
                <a:latin typeface=".VnArial" pitchFamily="34" charset="0"/>
              </a:rPr>
              <a:t>       </a:t>
            </a:r>
            <a:r>
              <a:rPr lang="en-US" altLang="en-US" sz="2000" b="1">
                <a:solidFill>
                  <a:schemeClr val="hlink"/>
                </a:solidFill>
                <a:latin typeface="VNI-Times" pitchFamily="2" charset="0"/>
              </a:rPr>
              <a:t>Trong ñoaïn vaên naøy nhöõng töø ngöõ naøo ñöôïc laëp laïi nhieàu laàn?</a:t>
            </a:r>
          </a:p>
        </p:txBody>
      </p:sp>
      <p:sp>
        <p:nvSpPr>
          <p:cNvPr id="43055" name="Text Box 47"/>
          <p:cNvSpPr txBox="1">
            <a:spLocks noChangeArrowheads="1"/>
          </p:cNvSpPr>
          <p:nvPr/>
        </p:nvSpPr>
        <p:spPr bwMode="auto">
          <a:xfrm>
            <a:off x="61913" y="2667000"/>
            <a:ext cx="8929687" cy="3313113"/>
          </a:xfrm>
          <a:prstGeom prst="rect">
            <a:avLst/>
          </a:prstGeom>
          <a:noFill/>
          <a:ln w="38100">
            <a:solidFill>
              <a:srgbClr val="FFFF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107950" indent="-107950">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hangingPunct="1">
              <a:spcBef>
                <a:spcPct val="50000"/>
              </a:spcBef>
              <a:buClrTx/>
              <a:buSzTx/>
              <a:buFontTx/>
              <a:buNone/>
            </a:pPr>
            <a:r>
              <a:rPr lang="en-US" altLang="en-US" sz="2200">
                <a:solidFill>
                  <a:schemeClr val="folHlink"/>
                </a:solidFill>
                <a:latin typeface="VNI-Times" pitchFamily="2" charset="0"/>
              </a:rPr>
              <a:t>      Ñaõ maáy naêm vaøo Vöông phuû Vaïn Kieáp, soáng gaàn Höng Ñaïo Vöông, chaøng thö sinh hoï Tröông thaáy </a:t>
            </a:r>
            <a:r>
              <a:rPr lang="en-US" altLang="en-US" sz="2200">
                <a:solidFill>
                  <a:srgbClr val="FF0000"/>
                </a:solidFill>
                <a:latin typeface="VNI-Times" pitchFamily="2" charset="0"/>
              </a:rPr>
              <a:t>Höng Ñaïo Vöông</a:t>
            </a:r>
            <a:r>
              <a:rPr lang="en-US" altLang="en-US" sz="2200">
                <a:solidFill>
                  <a:schemeClr val="folHlink"/>
                </a:solidFill>
                <a:latin typeface="VNI-Times" pitchFamily="2" charset="0"/>
              </a:rPr>
              <a:t> luoân ñieàm tónh.   Khoâng ñieàu gì khieán </a:t>
            </a:r>
            <a:r>
              <a:rPr lang="en-US" altLang="en-US" sz="2200">
                <a:solidFill>
                  <a:srgbClr val="FF0000"/>
                </a:solidFill>
                <a:latin typeface="VNI-Times" pitchFamily="2" charset="0"/>
              </a:rPr>
              <a:t>Höng Ñaïo Vöông</a:t>
            </a:r>
            <a:r>
              <a:rPr lang="en-US" altLang="en-US" sz="2200">
                <a:solidFill>
                  <a:schemeClr val="folHlink"/>
                </a:solidFill>
                <a:latin typeface="VNI-Times" pitchFamily="2" charset="0"/>
              </a:rPr>
              <a:t> coù theå roái trí.   </a:t>
            </a:r>
            <a:r>
              <a:rPr lang="en-US" altLang="en-US" sz="2200">
                <a:solidFill>
                  <a:srgbClr val="FF0000"/>
                </a:solidFill>
                <a:latin typeface="VNI-Times" pitchFamily="2" charset="0"/>
              </a:rPr>
              <a:t>Höng Ñaïo Vöông</a:t>
            </a:r>
            <a:r>
              <a:rPr lang="en-US" altLang="en-US" sz="2200">
                <a:solidFill>
                  <a:schemeClr val="folHlink"/>
                </a:solidFill>
                <a:latin typeface="VNI-Times" pitchFamily="2" charset="0"/>
              </a:rPr>
              <a:t> khoâng queân moät trong nhöõng ñieàu heä troïng ñeå laøm neân chieán thaéng laø phaûi coá keát loøng ngöôøi.   Chuyeán naøy, </a:t>
            </a:r>
            <a:r>
              <a:rPr lang="en-US" altLang="en-US" sz="2200">
                <a:solidFill>
                  <a:srgbClr val="FF0000"/>
                </a:solidFill>
                <a:latin typeface="VNI-Times" pitchFamily="2" charset="0"/>
              </a:rPr>
              <a:t>Höng Ñaïo Vöông</a:t>
            </a:r>
            <a:r>
              <a:rPr lang="en-US" altLang="en-US" sz="2200">
                <a:solidFill>
                  <a:schemeClr val="folHlink"/>
                </a:solidFill>
                <a:latin typeface="VNI-Times" pitchFamily="2" charset="0"/>
              </a:rPr>
              <a:t> lai kinh cuøng nhaø vua döï  Hoäi nghò Dieân Hoàng.  Töø ñaáy, </a:t>
            </a:r>
            <a:r>
              <a:rPr lang="en-US" altLang="en-US" sz="2200">
                <a:solidFill>
                  <a:srgbClr val="FF0000"/>
                </a:solidFill>
                <a:latin typeface="VNI-Times" pitchFamily="2" charset="0"/>
              </a:rPr>
              <a:t>Höng Ñaïo Vöông</a:t>
            </a:r>
            <a:r>
              <a:rPr lang="en-US" altLang="en-US" sz="2200">
                <a:solidFill>
                  <a:schemeClr val="folHlink"/>
                </a:solidFill>
                <a:latin typeface="VNI-Times" pitchFamily="2" charset="0"/>
              </a:rPr>
              <a:t> seõ ñi thaúng ra chieán traän.                                                                            Vaøo choán gian nguy, tröôùc vaän nöôùc ngaøn caân treo sôïi toùc maø </a:t>
            </a:r>
            <a:r>
              <a:rPr lang="en-US" altLang="en-US" sz="2200">
                <a:solidFill>
                  <a:srgbClr val="FF0000"/>
                </a:solidFill>
                <a:latin typeface="VNI-Times" pitchFamily="2" charset="0"/>
              </a:rPr>
              <a:t>Höng Ñaïo Vöông</a:t>
            </a:r>
            <a:r>
              <a:rPr lang="en-US" altLang="en-US" sz="2200">
                <a:solidFill>
                  <a:schemeClr val="folHlink"/>
                </a:solidFill>
                <a:latin typeface="VNI-Times" pitchFamily="2" charset="0"/>
              </a:rPr>
              <a:t> vaãn bình thaûn, töï tin, ñónh ñaïc ñeán laï luøng . </a:t>
            </a:r>
          </a:p>
          <a:p>
            <a:pPr algn="just" eaLnBrk="1" hangingPunct="1">
              <a:spcBef>
                <a:spcPct val="50000"/>
              </a:spcBef>
              <a:buClrTx/>
              <a:buSzTx/>
              <a:buFontTx/>
              <a:buNone/>
            </a:pPr>
            <a:r>
              <a:rPr lang="en-US" altLang="en-US" sz="2200">
                <a:solidFill>
                  <a:schemeClr val="folHlink"/>
                </a:solidFill>
                <a:latin typeface="VNI-Times" pitchFamily="2" charset="0"/>
              </a:rPr>
              <a:t>                                                                                                                    </a:t>
            </a:r>
            <a:r>
              <a:rPr lang="en-US" altLang="en-US" sz="2200">
                <a:solidFill>
                  <a:srgbClr val="000000"/>
                </a:solidFill>
                <a:latin typeface="VNI-Times" pitchFamily="2" charset="0"/>
              </a:rPr>
              <a:t>( 1 )</a:t>
            </a:r>
          </a:p>
        </p:txBody>
      </p:sp>
      <p:sp>
        <p:nvSpPr>
          <p:cNvPr id="8199" name="Text Box 48"/>
          <p:cNvSpPr txBox="1">
            <a:spLocks noChangeArrowheads="1"/>
          </p:cNvSpPr>
          <p:nvPr/>
        </p:nvSpPr>
        <p:spPr bwMode="auto">
          <a:xfrm>
            <a:off x="142875" y="47625"/>
            <a:ext cx="8839200" cy="101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ctr">
              <a:lnSpc>
                <a:spcPct val="50000"/>
              </a:lnSpc>
              <a:spcBef>
                <a:spcPct val="50000"/>
              </a:spcBef>
              <a:buClrTx/>
              <a:buSzTx/>
              <a:buFontTx/>
              <a:buNone/>
            </a:pPr>
            <a:endParaRPr lang="en-US" altLang="en-US" sz="2400" b="1">
              <a:latin typeface="VNI-Times" pitchFamily="2" charset="0"/>
            </a:endParaRPr>
          </a:p>
          <a:p>
            <a:pPr algn="ctr">
              <a:lnSpc>
                <a:spcPct val="50000"/>
              </a:lnSpc>
              <a:spcBef>
                <a:spcPct val="50000"/>
              </a:spcBef>
              <a:buClrTx/>
              <a:buSzTx/>
              <a:buFontTx/>
              <a:buNone/>
            </a:pPr>
            <a:r>
              <a:rPr lang="en-US" altLang="en-US" sz="2400" b="1">
                <a:latin typeface="VNI-Times" pitchFamily="2" charset="0"/>
              </a:rPr>
              <a:t>Luyeän töø vaø caâu </a:t>
            </a:r>
          </a:p>
          <a:p>
            <a:pPr>
              <a:lnSpc>
                <a:spcPct val="50000"/>
              </a:lnSpc>
              <a:spcBef>
                <a:spcPct val="50000"/>
              </a:spcBef>
              <a:buClrTx/>
              <a:buSzTx/>
              <a:buFontTx/>
              <a:buNone/>
            </a:pPr>
            <a:r>
              <a:rPr lang="en-US" altLang="en-US" sz="2400">
                <a:latin typeface="VNI-Times" pitchFamily="2" charset="0"/>
              </a:rPr>
              <a:t> </a:t>
            </a:r>
          </a:p>
        </p:txBody>
      </p:sp>
      <p:sp>
        <p:nvSpPr>
          <p:cNvPr id="8200" name="Text Box 49"/>
          <p:cNvSpPr txBox="1">
            <a:spLocks noChangeArrowheads="1"/>
          </p:cNvSpPr>
          <p:nvPr/>
        </p:nvSpPr>
        <p:spPr bwMode="auto">
          <a:xfrm>
            <a:off x="685800" y="852488"/>
            <a:ext cx="8072438" cy="519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2800">
                <a:solidFill>
                  <a:srgbClr val="00FF00"/>
                </a:solidFill>
                <a:latin typeface="VNI-Times" pitchFamily="2" charset="0"/>
              </a:rPr>
              <a:t>Lieân keát caùc caâu trong baøi baèng caùch thay theá töø ngöõ</a:t>
            </a:r>
          </a:p>
        </p:txBody>
      </p:sp>
      <p:sp>
        <p:nvSpPr>
          <p:cNvPr id="43058" name="Text Box 50"/>
          <p:cNvSpPr txBox="1">
            <a:spLocks noChangeArrowheads="1"/>
          </p:cNvSpPr>
          <p:nvPr/>
        </p:nvSpPr>
        <p:spPr bwMode="auto">
          <a:xfrm>
            <a:off x="304800" y="1547813"/>
            <a:ext cx="1905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latin typeface="VNI-Times" pitchFamily="2" charset="0"/>
              </a:rPr>
              <a:t>I . Nhaän xeùt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3058"/>
                                        </p:tgtEl>
                                        <p:attrNameLst>
                                          <p:attrName>style.visibility</p:attrName>
                                        </p:attrNameLst>
                                      </p:cBhvr>
                                      <p:to>
                                        <p:strVal val="visible"/>
                                      </p:to>
                                    </p:set>
                                    <p:anim calcmode="lin" valueType="num">
                                      <p:cBhvr>
                                        <p:cTn id="7" dur="500" fill="hold"/>
                                        <p:tgtEl>
                                          <p:spTgt spid="43058"/>
                                        </p:tgtEl>
                                        <p:attrNameLst>
                                          <p:attrName>ppt_w</p:attrName>
                                        </p:attrNameLst>
                                      </p:cBhvr>
                                      <p:tavLst>
                                        <p:tav tm="0">
                                          <p:val>
                                            <p:fltVal val="0"/>
                                          </p:val>
                                        </p:tav>
                                        <p:tav tm="100000">
                                          <p:val>
                                            <p:strVal val="#ppt_w"/>
                                          </p:val>
                                        </p:tav>
                                      </p:tavLst>
                                    </p:anim>
                                    <p:anim calcmode="lin" valueType="num">
                                      <p:cBhvr>
                                        <p:cTn id="8" dur="500" fill="hold"/>
                                        <p:tgtEl>
                                          <p:spTgt spid="4305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0"/>
                                        </p:tgtEl>
                                        <p:attrNameLst>
                                          <p:attrName>style.visibility</p:attrName>
                                        </p:attrNameLst>
                                      </p:cBhvr>
                                      <p:to>
                                        <p:strVal val="visible"/>
                                      </p:to>
                                    </p:set>
                                    <p:anim calcmode="lin" valueType="num">
                                      <p:cBhvr additive="base">
                                        <p:cTn id="13" dur="500" fill="hold"/>
                                        <p:tgtEl>
                                          <p:spTgt spid="43010"/>
                                        </p:tgtEl>
                                        <p:attrNameLst>
                                          <p:attrName>ppt_x</p:attrName>
                                        </p:attrNameLst>
                                      </p:cBhvr>
                                      <p:tavLst>
                                        <p:tav tm="0">
                                          <p:val>
                                            <p:strVal val="#ppt_x"/>
                                          </p:val>
                                        </p:tav>
                                        <p:tav tm="100000">
                                          <p:val>
                                            <p:strVal val="#ppt_x"/>
                                          </p:val>
                                        </p:tav>
                                      </p:tavLst>
                                    </p:anim>
                                    <p:anim calcmode="lin" valueType="num">
                                      <p:cBhvr additive="base">
                                        <p:cTn id="14" dur="500" fill="hold"/>
                                        <p:tgtEl>
                                          <p:spTgt spid="4301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43012"/>
                                        </p:tgtEl>
                                        <p:attrNameLst>
                                          <p:attrName>style.visibility</p:attrName>
                                        </p:attrNameLst>
                                      </p:cBhvr>
                                      <p:to>
                                        <p:strVal val="visible"/>
                                      </p:to>
                                    </p:set>
                                    <p:anim calcmode="lin" valueType="num">
                                      <p:cBhvr>
                                        <p:cTn id="19" dur="500" fill="hold"/>
                                        <p:tgtEl>
                                          <p:spTgt spid="43012"/>
                                        </p:tgtEl>
                                        <p:attrNameLst>
                                          <p:attrName>ppt_w</p:attrName>
                                        </p:attrNameLst>
                                      </p:cBhvr>
                                      <p:tavLst>
                                        <p:tav tm="0">
                                          <p:val>
                                            <p:fltVal val="0"/>
                                          </p:val>
                                        </p:tav>
                                        <p:tav tm="100000">
                                          <p:val>
                                            <p:strVal val="#ppt_w"/>
                                          </p:val>
                                        </p:tav>
                                      </p:tavLst>
                                    </p:anim>
                                    <p:anim calcmode="lin" valueType="num">
                                      <p:cBhvr>
                                        <p:cTn id="20" dur="500" fill="hold"/>
                                        <p:tgtEl>
                                          <p:spTgt spid="43012"/>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3053"/>
                                        </p:tgtEl>
                                        <p:attrNameLst>
                                          <p:attrName>style.visibility</p:attrName>
                                        </p:attrNameLst>
                                      </p:cBhvr>
                                      <p:to>
                                        <p:strVal val="visible"/>
                                      </p:to>
                                    </p:set>
                                    <p:anim calcmode="lin" valueType="num">
                                      <p:cBhvr additive="base">
                                        <p:cTn id="25" dur="500" fill="hold"/>
                                        <p:tgtEl>
                                          <p:spTgt spid="43053"/>
                                        </p:tgtEl>
                                        <p:attrNameLst>
                                          <p:attrName>ppt_x</p:attrName>
                                        </p:attrNameLst>
                                      </p:cBhvr>
                                      <p:tavLst>
                                        <p:tav tm="0">
                                          <p:val>
                                            <p:strVal val="#ppt_x"/>
                                          </p:val>
                                        </p:tav>
                                        <p:tav tm="100000">
                                          <p:val>
                                            <p:strVal val="#ppt_x"/>
                                          </p:val>
                                        </p:tav>
                                      </p:tavLst>
                                    </p:anim>
                                    <p:anim calcmode="lin" valueType="num">
                                      <p:cBhvr additive="base">
                                        <p:cTn id="26" dur="500" fill="hold"/>
                                        <p:tgtEl>
                                          <p:spTgt spid="43053"/>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3054"/>
                                        </p:tgtEl>
                                        <p:attrNameLst>
                                          <p:attrName>style.visibility</p:attrName>
                                        </p:attrNameLst>
                                      </p:cBhvr>
                                      <p:to>
                                        <p:strVal val="visible"/>
                                      </p:to>
                                    </p:set>
                                    <p:anim calcmode="lin" valueType="num">
                                      <p:cBhvr additive="base">
                                        <p:cTn id="29" dur="500" fill="hold"/>
                                        <p:tgtEl>
                                          <p:spTgt spid="43054"/>
                                        </p:tgtEl>
                                        <p:attrNameLst>
                                          <p:attrName>ppt_x</p:attrName>
                                        </p:attrNameLst>
                                      </p:cBhvr>
                                      <p:tavLst>
                                        <p:tav tm="0">
                                          <p:val>
                                            <p:strVal val="#ppt_x"/>
                                          </p:val>
                                        </p:tav>
                                        <p:tav tm="100000">
                                          <p:val>
                                            <p:strVal val="#ppt_x"/>
                                          </p:val>
                                        </p:tav>
                                      </p:tavLst>
                                    </p:anim>
                                    <p:anim calcmode="lin" valueType="num">
                                      <p:cBhvr additive="base">
                                        <p:cTn id="30" dur="500" fill="hold"/>
                                        <p:tgtEl>
                                          <p:spTgt spid="43054"/>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xit" presetSubtype="10" fill="hold" grpId="1" nodeType="clickEffect">
                                  <p:stCondLst>
                                    <p:cond delay="0"/>
                                  </p:stCondLst>
                                  <p:childTnLst>
                                    <p:animEffect transition="out" filter="blinds(horizontal)">
                                      <p:cBhvr>
                                        <p:cTn id="34" dur="500"/>
                                        <p:tgtEl>
                                          <p:spTgt spid="43054"/>
                                        </p:tgtEl>
                                      </p:cBhvr>
                                    </p:animEffect>
                                    <p:set>
                                      <p:cBhvr>
                                        <p:cTn id="35" dur="1" fill="hold">
                                          <p:stCondLst>
                                            <p:cond delay="499"/>
                                          </p:stCondLst>
                                        </p:cTn>
                                        <p:tgtEl>
                                          <p:spTgt spid="43054"/>
                                        </p:tgtEl>
                                        <p:attrNameLst>
                                          <p:attrName>style.visibility</p:attrName>
                                        </p:attrNameLst>
                                      </p:cBhvr>
                                      <p:to>
                                        <p:strVal val="hidden"/>
                                      </p:to>
                                    </p:set>
                                  </p:childTnLst>
                                </p:cTn>
                              </p:par>
                              <p:par>
                                <p:cTn id="36" presetID="3" presetClass="exit" presetSubtype="10" fill="hold" nodeType="withEffect">
                                  <p:stCondLst>
                                    <p:cond delay="0"/>
                                  </p:stCondLst>
                                  <p:childTnLst>
                                    <p:animEffect transition="out" filter="blinds(horizontal)">
                                      <p:cBhvr>
                                        <p:cTn id="37" dur="500"/>
                                        <p:tgtEl>
                                          <p:spTgt spid="43053"/>
                                        </p:tgtEl>
                                      </p:cBhvr>
                                    </p:animEffect>
                                    <p:set>
                                      <p:cBhvr>
                                        <p:cTn id="38" dur="1" fill="hold">
                                          <p:stCondLst>
                                            <p:cond delay="499"/>
                                          </p:stCondLst>
                                        </p:cTn>
                                        <p:tgtEl>
                                          <p:spTgt spid="43053"/>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xit" presetSubtype="16" fill="hold" grpId="1" nodeType="clickEffect">
                                  <p:stCondLst>
                                    <p:cond delay="0"/>
                                  </p:stCondLst>
                                  <p:childTnLst>
                                    <p:animEffect transition="out" filter="box(in)">
                                      <p:cBhvr>
                                        <p:cTn id="42" dur="500"/>
                                        <p:tgtEl>
                                          <p:spTgt spid="43012"/>
                                        </p:tgtEl>
                                      </p:cBhvr>
                                    </p:animEffect>
                                    <p:set>
                                      <p:cBhvr>
                                        <p:cTn id="43" dur="1" fill="hold">
                                          <p:stCondLst>
                                            <p:cond delay="499"/>
                                          </p:stCondLst>
                                        </p:cTn>
                                        <p:tgtEl>
                                          <p:spTgt spid="43012"/>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23" presetClass="entr" presetSubtype="16" fill="hold" grpId="0" nodeType="clickEffect">
                                  <p:stCondLst>
                                    <p:cond delay="0"/>
                                  </p:stCondLst>
                                  <p:childTnLst>
                                    <p:set>
                                      <p:cBhvr>
                                        <p:cTn id="47" dur="1" fill="hold">
                                          <p:stCondLst>
                                            <p:cond delay="0"/>
                                          </p:stCondLst>
                                        </p:cTn>
                                        <p:tgtEl>
                                          <p:spTgt spid="43055"/>
                                        </p:tgtEl>
                                        <p:attrNameLst>
                                          <p:attrName>style.visibility</p:attrName>
                                        </p:attrNameLst>
                                      </p:cBhvr>
                                      <p:to>
                                        <p:strVal val="visible"/>
                                      </p:to>
                                    </p:set>
                                    <p:anim calcmode="lin" valueType="num">
                                      <p:cBhvr>
                                        <p:cTn id="48" dur="500" fill="hold"/>
                                        <p:tgtEl>
                                          <p:spTgt spid="43055"/>
                                        </p:tgtEl>
                                        <p:attrNameLst>
                                          <p:attrName>ppt_w</p:attrName>
                                        </p:attrNameLst>
                                      </p:cBhvr>
                                      <p:tavLst>
                                        <p:tav tm="0">
                                          <p:val>
                                            <p:fltVal val="0"/>
                                          </p:val>
                                        </p:tav>
                                        <p:tav tm="100000">
                                          <p:val>
                                            <p:strVal val="#ppt_w"/>
                                          </p:val>
                                        </p:tav>
                                      </p:tavLst>
                                    </p:anim>
                                    <p:anim calcmode="lin" valueType="num">
                                      <p:cBhvr>
                                        <p:cTn id="49" dur="500" fill="hold"/>
                                        <p:tgtEl>
                                          <p:spTgt spid="4305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2" grpId="0" animBg="1"/>
      <p:bldP spid="43012" grpId="1" animBg="1"/>
      <p:bldP spid="43054" grpId="0"/>
      <p:bldP spid="43054" grpId="1"/>
      <p:bldP spid="43055" grpId="0" animBg="1"/>
      <p:bldP spid="4305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28600" y="788988"/>
            <a:ext cx="4191000" cy="5916612"/>
          </a:xfrm>
          <a:prstGeom prst="rect">
            <a:avLst/>
          </a:prstGeom>
          <a:solidFill>
            <a:srgbClr val="660066"/>
          </a:solidFill>
          <a:ln w="38100">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hangingPunct="1">
              <a:spcBef>
                <a:spcPct val="50000"/>
              </a:spcBef>
              <a:buClrTx/>
              <a:buSzTx/>
              <a:buFontTx/>
              <a:buNone/>
            </a:pPr>
            <a:r>
              <a:rPr lang="en-US" altLang="en-US" sz="2800">
                <a:solidFill>
                  <a:schemeClr val="bg1"/>
                </a:solidFill>
                <a:latin typeface="VNI-Times" pitchFamily="2" charset="0"/>
              </a:rPr>
              <a:t>    </a:t>
            </a:r>
            <a:r>
              <a:rPr lang="en-US" altLang="en-US" sz="2200">
                <a:latin typeface="VNI-Times" pitchFamily="2" charset="0"/>
              </a:rPr>
              <a:t>Ñaõ maáy naêm vaøo Vöông phuû Vaïn Kieáp, soáng gaàn Höng Ñaïo Vöông, chaøng thö sinh hoï Tröông thaáy OÂng luoân ñieàm tónh. Khoâng ñieàu gì khieán vò Quoác coâng Tieát cheá coù theå roái trí. Vò Chuû töôùng taøi ba khoâng queân moät trong nhöõng ñieàu heä troïng ñeå laøm neân chieán thaéng laø phaûi coá keát loøng ngöôøi. Chuyeán naøy, Höng Ñaïo Vöông lai kinh cuøng nhaø vua döï  Hoäi nghò Dieân Hoàng. Töø ñaáy, OÂng seõ ñi thaúng ra chieán traän. Vaøo choán gian nguy, tröôùc vaän nöôùc ngaøn caân treo sôïi toùc maø Ngöôøi vaãn bình thaûn, töï tin, ñónh ñaïc ñeán laï luøng .</a:t>
            </a:r>
            <a:r>
              <a:rPr lang="en-US" altLang="en-US" sz="2000">
                <a:solidFill>
                  <a:schemeClr val="bg1"/>
                </a:solidFill>
                <a:latin typeface="VNI-Times" pitchFamily="2" charset="0"/>
              </a:rPr>
              <a:t>  </a:t>
            </a:r>
            <a:r>
              <a:rPr lang="en-US" altLang="en-US" sz="2000">
                <a:solidFill>
                  <a:schemeClr val="hlink"/>
                </a:solidFill>
                <a:latin typeface="VNI-Times" pitchFamily="2" charset="0"/>
              </a:rPr>
              <a:t>(1)</a:t>
            </a:r>
          </a:p>
        </p:txBody>
      </p:sp>
      <p:sp>
        <p:nvSpPr>
          <p:cNvPr id="44035" name="Text Box 3"/>
          <p:cNvSpPr txBox="1">
            <a:spLocks noChangeArrowheads="1"/>
          </p:cNvSpPr>
          <p:nvPr/>
        </p:nvSpPr>
        <p:spPr bwMode="auto">
          <a:xfrm>
            <a:off x="4648200" y="762000"/>
            <a:ext cx="4495800" cy="5916613"/>
          </a:xfrm>
          <a:prstGeom prst="rect">
            <a:avLst/>
          </a:prstGeom>
          <a:solidFill>
            <a:srgbClr val="660066"/>
          </a:solidFill>
          <a:ln w="38100">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hangingPunct="1">
              <a:spcBef>
                <a:spcPct val="50000"/>
              </a:spcBef>
              <a:buClrTx/>
              <a:buSzTx/>
              <a:buFontTx/>
              <a:buNone/>
            </a:pPr>
            <a:r>
              <a:rPr lang="en-US" altLang="en-US" sz="2800">
                <a:solidFill>
                  <a:schemeClr val="bg1"/>
                </a:solidFill>
                <a:latin typeface="VNI-Times" pitchFamily="2" charset="0"/>
              </a:rPr>
              <a:t>    </a:t>
            </a:r>
            <a:r>
              <a:rPr lang="en-US" altLang="en-US" sz="2200">
                <a:latin typeface="VNI-Times" pitchFamily="2" charset="0"/>
              </a:rPr>
              <a:t>Ñaõ maáy naêm vaøo Vöông phuû Vaïn Kieáp, soáng gaàn Höng Ñaïo Vöông, chaøng thö sinh hoï Tröông thaáy Höng Ñaïo Vöông luoân ñieàm tónh. Khoâng ñieàu gì khieán Höng Ñaïo Vöông coù theå roái trí. Höng Ñaïo Vöông khoâng queân moät trong nhöõng ñieàu heä troïng ñeå laøm neân chieán thaéng laø phaûi coá keát loøng ngöôøi. Chuyeán naøy, Höng Ñaïo Vöông lai kinh cuøng nhaø vua döï  Hoäi nghò Dieân Hoàng. Töø ñaáy, Höng Ñaïo Vöông seõ ñi thaúng ra chieán traän. Vaøo choán gian nguy, tröôùc vaän nöôùc ngaøn caân treo sôïi toùc maø Höng Ñaïo Vöông vaãn bình thaûn, töï tin, ñónh ñaïc ñeán laï luøng.  </a:t>
            </a:r>
            <a:r>
              <a:rPr lang="en-US" altLang="en-US" sz="2200">
                <a:solidFill>
                  <a:schemeClr val="hlink"/>
                </a:solidFill>
                <a:latin typeface="VNI-Times" pitchFamily="2" charset="0"/>
              </a:rPr>
              <a:t>(2)</a:t>
            </a:r>
            <a:r>
              <a:rPr lang="en-US" altLang="en-US" sz="2200">
                <a:solidFill>
                  <a:schemeClr val="bg1"/>
                </a:solidFill>
                <a:latin typeface="VNI-Times" pitchFamily="2" charset="0"/>
              </a:rPr>
              <a:t>  </a:t>
            </a:r>
          </a:p>
        </p:txBody>
      </p:sp>
      <p:sp>
        <p:nvSpPr>
          <p:cNvPr id="44037" name="Text Box 5"/>
          <p:cNvSpPr txBox="1">
            <a:spLocks noChangeArrowheads="1"/>
          </p:cNvSpPr>
          <p:nvPr/>
        </p:nvSpPr>
        <p:spPr bwMode="auto">
          <a:xfrm>
            <a:off x="0" y="152400"/>
            <a:ext cx="8839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b="1">
                <a:latin typeface="VN-NTime" pitchFamily="2" charset="0"/>
              </a:rPr>
              <a:t> </a:t>
            </a:r>
            <a:r>
              <a:rPr lang="en-US" altLang="en-US" sz="1800" b="1">
                <a:latin typeface="VNI-Times" pitchFamily="2" charset="0"/>
              </a:rPr>
              <a:t>Trong hai ñoaïn vaên sau, caùch dieãn ñaït ôû ñoaïn vaên naøo hay hôn? Vì sao?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blinds(horizontal)">
                                      <p:cBhvr>
                                        <p:cTn id="7" dur="500"/>
                                        <p:tgtEl>
                                          <p:spTgt spid="4403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4035"/>
                                        </p:tgtEl>
                                        <p:attrNameLst>
                                          <p:attrName>style.visibility</p:attrName>
                                        </p:attrNameLst>
                                      </p:cBhvr>
                                      <p:to>
                                        <p:strVal val="visible"/>
                                      </p:to>
                                    </p:set>
                                    <p:animEffect transition="in" filter="blinds(horizontal)">
                                      <p:cBhvr>
                                        <p:cTn id="10" dur="500"/>
                                        <p:tgtEl>
                                          <p:spTgt spid="44035"/>
                                        </p:tgtEl>
                                      </p:cBhvr>
                                    </p:animEffect>
                                  </p:childTnLst>
                                </p:cTn>
                              </p:par>
                              <p:par>
                                <p:cTn id="11" presetID="2" presetClass="entr" presetSubtype="4" fill="hold" grpId="0" nodeType="withEffect">
                                  <p:stCondLst>
                                    <p:cond delay="0"/>
                                  </p:stCondLst>
                                  <p:childTnLst>
                                    <p:set>
                                      <p:cBhvr>
                                        <p:cTn id="12" dur="1" fill="hold">
                                          <p:stCondLst>
                                            <p:cond delay="0"/>
                                          </p:stCondLst>
                                        </p:cTn>
                                        <p:tgtEl>
                                          <p:spTgt spid="44037"/>
                                        </p:tgtEl>
                                        <p:attrNameLst>
                                          <p:attrName>style.visibility</p:attrName>
                                        </p:attrNameLst>
                                      </p:cBhvr>
                                      <p:to>
                                        <p:strVal val="visible"/>
                                      </p:to>
                                    </p:set>
                                    <p:anim calcmode="lin" valueType="num">
                                      <p:cBhvr additive="base">
                                        <p:cTn id="13" dur="500" fill="hold"/>
                                        <p:tgtEl>
                                          <p:spTgt spid="44037"/>
                                        </p:tgtEl>
                                        <p:attrNameLst>
                                          <p:attrName>ppt_x</p:attrName>
                                        </p:attrNameLst>
                                      </p:cBhvr>
                                      <p:tavLst>
                                        <p:tav tm="0">
                                          <p:val>
                                            <p:strVal val="#ppt_x"/>
                                          </p:val>
                                        </p:tav>
                                        <p:tav tm="100000">
                                          <p:val>
                                            <p:strVal val="#ppt_x"/>
                                          </p:val>
                                        </p:tav>
                                      </p:tavLst>
                                    </p:anim>
                                    <p:anim calcmode="lin" valueType="num">
                                      <p:cBhvr additive="base">
                                        <p:cTn id="14" dur="500" fill="hold"/>
                                        <p:tgtEl>
                                          <p:spTgt spid="440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nimBg="1"/>
      <p:bldP spid="44035" grpId="0" animBg="1"/>
      <p:bldP spid="440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28600" y="484188"/>
            <a:ext cx="4191000" cy="5916612"/>
          </a:xfrm>
          <a:prstGeom prst="rect">
            <a:avLst/>
          </a:prstGeom>
          <a:solidFill>
            <a:srgbClr val="0000FF"/>
          </a:solidFill>
          <a:ln w="38100">
            <a:solidFill>
              <a:schemeClr val="hlink"/>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hangingPunct="1">
              <a:spcBef>
                <a:spcPct val="50000"/>
              </a:spcBef>
              <a:buClrTx/>
              <a:buSzTx/>
              <a:buFontTx/>
              <a:buNone/>
            </a:pPr>
            <a:r>
              <a:rPr lang="en-US" altLang="en-US" sz="2800">
                <a:solidFill>
                  <a:schemeClr val="bg1"/>
                </a:solidFill>
                <a:latin typeface="VNI-Times" pitchFamily="2" charset="0"/>
              </a:rPr>
              <a:t>    </a:t>
            </a:r>
            <a:r>
              <a:rPr lang="en-US" altLang="en-US" sz="2200">
                <a:latin typeface="VNI-Times" pitchFamily="2" charset="0"/>
              </a:rPr>
              <a:t>Ñaõ maáy naêm vaøo Vöông phuû Vaïn Kieáp, soáng gaàn </a:t>
            </a:r>
            <a:r>
              <a:rPr lang="en-US" altLang="en-US" sz="2200">
                <a:solidFill>
                  <a:srgbClr val="FF0000"/>
                </a:solidFill>
                <a:latin typeface="VNI-Times" pitchFamily="2" charset="0"/>
              </a:rPr>
              <a:t>Höng Ñaïo</a:t>
            </a:r>
            <a:r>
              <a:rPr lang="en-US" altLang="en-US" sz="2200">
                <a:latin typeface="VNI-Times" pitchFamily="2" charset="0"/>
              </a:rPr>
              <a:t> </a:t>
            </a:r>
            <a:r>
              <a:rPr lang="en-US" altLang="en-US" sz="2200">
                <a:solidFill>
                  <a:srgbClr val="FF0000"/>
                </a:solidFill>
                <a:latin typeface="VNI-Times" pitchFamily="2" charset="0"/>
              </a:rPr>
              <a:t>Vöông</a:t>
            </a:r>
            <a:r>
              <a:rPr lang="en-US" altLang="en-US" sz="2200">
                <a:latin typeface="VNI-Times" pitchFamily="2" charset="0"/>
              </a:rPr>
              <a:t>, chaøng thö sinh hoï Tröông thaáy </a:t>
            </a:r>
            <a:r>
              <a:rPr lang="en-US" altLang="en-US" sz="2200">
                <a:solidFill>
                  <a:srgbClr val="FF0000"/>
                </a:solidFill>
                <a:latin typeface="VNI-Times" pitchFamily="2" charset="0"/>
              </a:rPr>
              <a:t>OÂng</a:t>
            </a:r>
            <a:r>
              <a:rPr lang="en-US" altLang="en-US" sz="2200">
                <a:latin typeface="VNI-Times" pitchFamily="2" charset="0"/>
              </a:rPr>
              <a:t> luoân ñieàm tónh. Khoâng ñieàu gì khieán </a:t>
            </a:r>
            <a:r>
              <a:rPr lang="en-US" altLang="en-US" sz="2200">
                <a:solidFill>
                  <a:srgbClr val="FF0000"/>
                </a:solidFill>
                <a:latin typeface="VNI-Times" pitchFamily="2" charset="0"/>
              </a:rPr>
              <a:t>vò Quoác coâng Tieát</a:t>
            </a:r>
            <a:r>
              <a:rPr lang="en-US" altLang="en-US" sz="2200">
                <a:latin typeface="VNI-Times" pitchFamily="2" charset="0"/>
              </a:rPr>
              <a:t> </a:t>
            </a:r>
            <a:r>
              <a:rPr lang="en-US" altLang="en-US" sz="2200">
                <a:solidFill>
                  <a:srgbClr val="FF0000"/>
                </a:solidFill>
                <a:latin typeface="VNI-Times" pitchFamily="2" charset="0"/>
              </a:rPr>
              <a:t>cheá</a:t>
            </a:r>
            <a:r>
              <a:rPr lang="en-US" altLang="en-US" sz="2200">
                <a:latin typeface="VNI-Times" pitchFamily="2" charset="0"/>
              </a:rPr>
              <a:t> coù theå roái trí. </a:t>
            </a:r>
            <a:r>
              <a:rPr lang="en-US" altLang="en-US" sz="2200">
                <a:solidFill>
                  <a:srgbClr val="FF0000"/>
                </a:solidFill>
                <a:latin typeface="VNI-Times" pitchFamily="2" charset="0"/>
              </a:rPr>
              <a:t>Vò Chuû töôùng</a:t>
            </a:r>
            <a:r>
              <a:rPr lang="en-US" altLang="en-US" sz="2200">
                <a:latin typeface="VNI-Times" pitchFamily="2" charset="0"/>
              </a:rPr>
              <a:t> </a:t>
            </a:r>
            <a:r>
              <a:rPr lang="en-US" altLang="en-US" sz="2200">
                <a:solidFill>
                  <a:srgbClr val="FF0000"/>
                </a:solidFill>
                <a:latin typeface="VNI-Times" pitchFamily="2" charset="0"/>
              </a:rPr>
              <a:t>taøi ba</a:t>
            </a:r>
            <a:r>
              <a:rPr lang="en-US" altLang="en-US" sz="2200">
                <a:latin typeface="VNI-Times" pitchFamily="2" charset="0"/>
              </a:rPr>
              <a:t> khoâng queân moät trong nhöõng ñieàu heä troïng ñeå laøm neân chieán thaéng laø phaûi coá keát loøng ngöôøi. Chuyeán naøy, </a:t>
            </a:r>
            <a:r>
              <a:rPr lang="en-US" altLang="en-US" sz="2200">
                <a:solidFill>
                  <a:srgbClr val="FF0000"/>
                </a:solidFill>
                <a:latin typeface="VNI-Times" pitchFamily="2" charset="0"/>
              </a:rPr>
              <a:t>Höng Ñaïo</a:t>
            </a:r>
            <a:r>
              <a:rPr lang="en-US" altLang="en-US" sz="2200">
                <a:latin typeface="VNI-Times" pitchFamily="2" charset="0"/>
              </a:rPr>
              <a:t> </a:t>
            </a:r>
            <a:r>
              <a:rPr lang="en-US" altLang="en-US" sz="2200">
                <a:solidFill>
                  <a:srgbClr val="FF0000"/>
                </a:solidFill>
                <a:latin typeface="VNI-Times" pitchFamily="2" charset="0"/>
              </a:rPr>
              <a:t>Vöông</a:t>
            </a:r>
            <a:r>
              <a:rPr lang="en-US" altLang="en-US" sz="2200">
                <a:latin typeface="VNI-Times" pitchFamily="2" charset="0"/>
              </a:rPr>
              <a:t> lai kinh cuøng nhaø vua döï  Hoäi nghò Dieân Hoàng. Töø ñaáy, </a:t>
            </a:r>
            <a:r>
              <a:rPr lang="en-US" altLang="en-US" sz="2200">
                <a:solidFill>
                  <a:srgbClr val="FF0000"/>
                </a:solidFill>
                <a:latin typeface="VNI-Times" pitchFamily="2" charset="0"/>
              </a:rPr>
              <a:t>OÂng</a:t>
            </a:r>
            <a:r>
              <a:rPr lang="en-US" altLang="en-US" sz="2200">
                <a:latin typeface="VNI-Times" pitchFamily="2" charset="0"/>
              </a:rPr>
              <a:t> seõ ñi thaúng ra chieán traän. Vaøo choán gian nguy, tröôùc vaän nöôùc ngaøn caân treo sôïi toùc maø </a:t>
            </a:r>
            <a:r>
              <a:rPr lang="en-US" altLang="en-US" sz="2200">
                <a:solidFill>
                  <a:srgbClr val="FF0000"/>
                </a:solidFill>
                <a:latin typeface="VNI-Times" pitchFamily="2" charset="0"/>
              </a:rPr>
              <a:t>Ngöôøi</a:t>
            </a:r>
            <a:r>
              <a:rPr lang="en-US" altLang="en-US" sz="2200">
                <a:latin typeface="VNI-Times" pitchFamily="2" charset="0"/>
              </a:rPr>
              <a:t> vaãn bình thaûn, töï tin</a:t>
            </a:r>
            <a:r>
              <a:rPr lang="en-US" altLang="en-US" sz="2200">
                <a:solidFill>
                  <a:schemeClr val="bg1"/>
                </a:solidFill>
                <a:latin typeface="VNI-Times" pitchFamily="2" charset="0"/>
              </a:rPr>
              <a:t>, </a:t>
            </a:r>
            <a:r>
              <a:rPr lang="en-US" altLang="en-US" sz="2200">
                <a:latin typeface="VNI-Times" pitchFamily="2" charset="0"/>
              </a:rPr>
              <a:t>ñónh ñaïc ñeán laï luøng .</a:t>
            </a:r>
            <a:r>
              <a:rPr lang="en-US" altLang="en-US" sz="2000">
                <a:latin typeface="VNI-Times" pitchFamily="2" charset="0"/>
              </a:rPr>
              <a:t>  (1)</a:t>
            </a:r>
          </a:p>
        </p:txBody>
      </p:sp>
      <p:sp>
        <p:nvSpPr>
          <p:cNvPr id="45059" name="Text Box 3"/>
          <p:cNvSpPr txBox="1">
            <a:spLocks noChangeArrowheads="1"/>
          </p:cNvSpPr>
          <p:nvPr/>
        </p:nvSpPr>
        <p:spPr bwMode="auto">
          <a:xfrm>
            <a:off x="4648200" y="484188"/>
            <a:ext cx="4495800" cy="5916612"/>
          </a:xfrm>
          <a:prstGeom prst="rect">
            <a:avLst/>
          </a:prstGeom>
          <a:solidFill>
            <a:srgbClr val="0000FF"/>
          </a:solidFill>
          <a:ln w="38100">
            <a:solidFill>
              <a:srgbClr val="FFFF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just" eaLnBrk="1" hangingPunct="1">
              <a:spcBef>
                <a:spcPct val="50000"/>
              </a:spcBef>
              <a:buClrTx/>
              <a:buSzTx/>
              <a:buFontTx/>
              <a:buNone/>
            </a:pPr>
            <a:r>
              <a:rPr lang="en-US" altLang="en-US" sz="2800">
                <a:solidFill>
                  <a:schemeClr val="bg1"/>
                </a:solidFill>
                <a:latin typeface="VNI-Times" pitchFamily="2" charset="0"/>
              </a:rPr>
              <a:t>    </a:t>
            </a:r>
            <a:r>
              <a:rPr lang="en-US" altLang="en-US" sz="2200">
                <a:latin typeface="VNI-Times" pitchFamily="2" charset="0"/>
              </a:rPr>
              <a:t>Ñaõ maáy naêm vaøo Vöông phuû Vaïn Kieáp, soáng gaàn </a:t>
            </a:r>
            <a:r>
              <a:rPr lang="en-US" altLang="en-US" sz="2200">
                <a:solidFill>
                  <a:srgbClr val="FF0000"/>
                </a:solidFill>
                <a:latin typeface="VNI-Times" pitchFamily="2" charset="0"/>
              </a:rPr>
              <a:t>Höng Ñaïo</a:t>
            </a:r>
            <a:r>
              <a:rPr lang="en-US" altLang="en-US" sz="2200">
                <a:latin typeface="VNI-Times" pitchFamily="2" charset="0"/>
              </a:rPr>
              <a:t> </a:t>
            </a:r>
            <a:r>
              <a:rPr lang="en-US" altLang="en-US" sz="2200">
                <a:solidFill>
                  <a:srgbClr val="FF0000"/>
                </a:solidFill>
                <a:latin typeface="VNI-Times" pitchFamily="2" charset="0"/>
              </a:rPr>
              <a:t>Vöông</a:t>
            </a:r>
            <a:r>
              <a:rPr lang="en-US" altLang="en-US" sz="2200">
                <a:latin typeface="VNI-Times" pitchFamily="2" charset="0"/>
              </a:rPr>
              <a:t>, chaøng thö sinh hoï Tröông thaáy </a:t>
            </a:r>
            <a:r>
              <a:rPr lang="en-US" altLang="en-US" sz="2200">
                <a:solidFill>
                  <a:srgbClr val="FF0000"/>
                </a:solidFill>
                <a:latin typeface="VNI-Times" pitchFamily="2" charset="0"/>
              </a:rPr>
              <a:t>Höng Ñaïo Vöông</a:t>
            </a:r>
            <a:r>
              <a:rPr lang="en-US" altLang="en-US" sz="2200">
                <a:latin typeface="VNI-Times" pitchFamily="2" charset="0"/>
              </a:rPr>
              <a:t> luoân ñieàm tónh. Khoâng ñieàu gì khieán </a:t>
            </a:r>
            <a:r>
              <a:rPr lang="en-US" altLang="en-US" sz="2200">
                <a:solidFill>
                  <a:srgbClr val="FF0000"/>
                </a:solidFill>
                <a:latin typeface="VNI-Times" pitchFamily="2" charset="0"/>
              </a:rPr>
              <a:t>Höng Ñaïo</a:t>
            </a:r>
            <a:r>
              <a:rPr lang="en-US" altLang="en-US" sz="2200">
                <a:latin typeface="VNI-Times" pitchFamily="2" charset="0"/>
              </a:rPr>
              <a:t> </a:t>
            </a:r>
            <a:r>
              <a:rPr lang="en-US" altLang="en-US" sz="2200">
                <a:solidFill>
                  <a:srgbClr val="FF0000"/>
                </a:solidFill>
                <a:latin typeface="VNI-Times" pitchFamily="2" charset="0"/>
              </a:rPr>
              <a:t>Vöông</a:t>
            </a:r>
            <a:r>
              <a:rPr lang="en-US" altLang="en-US" sz="2200">
                <a:latin typeface="VNI-Times" pitchFamily="2" charset="0"/>
              </a:rPr>
              <a:t> coù theå roái trí. </a:t>
            </a:r>
            <a:r>
              <a:rPr lang="en-US" altLang="en-US" sz="2200">
                <a:solidFill>
                  <a:srgbClr val="FF0000"/>
                </a:solidFill>
                <a:latin typeface="VNI-Times" pitchFamily="2" charset="0"/>
              </a:rPr>
              <a:t>Höng</a:t>
            </a:r>
            <a:r>
              <a:rPr lang="en-US" altLang="en-US" sz="2200">
                <a:latin typeface="VNI-Times" pitchFamily="2" charset="0"/>
              </a:rPr>
              <a:t> </a:t>
            </a:r>
            <a:r>
              <a:rPr lang="en-US" altLang="en-US" sz="2200">
                <a:solidFill>
                  <a:srgbClr val="FF0000"/>
                </a:solidFill>
                <a:latin typeface="VNI-Times" pitchFamily="2" charset="0"/>
              </a:rPr>
              <a:t>Ñaïo</a:t>
            </a:r>
            <a:r>
              <a:rPr lang="en-US" altLang="en-US" sz="2200">
                <a:latin typeface="VNI-Times" pitchFamily="2" charset="0"/>
              </a:rPr>
              <a:t> </a:t>
            </a:r>
            <a:r>
              <a:rPr lang="en-US" altLang="en-US" sz="2200">
                <a:solidFill>
                  <a:srgbClr val="FF0000"/>
                </a:solidFill>
                <a:latin typeface="VNI-Times" pitchFamily="2" charset="0"/>
              </a:rPr>
              <a:t>Vöông</a:t>
            </a:r>
            <a:r>
              <a:rPr lang="en-US" altLang="en-US" sz="2200">
                <a:latin typeface="VNI-Times" pitchFamily="2" charset="0"/>
              </a:rPr>
              <a:t> khoâng queân moät trong nhöõng ñieàu heä troïng ñeå laøm neân chieán thaéng laø phaûi coá keát loøng ngöôøi. Chuyeán naøy, </a:t>
            </a:r>
            <a:r>
              <a:rPr lang="en-US" altLang="en-US" sz="2200">
                <a:solidFill>
                  <a:srgbClr val="FF0000"/>
                </a:solidFill>
                <a:latin typeface="VNI-Times" pitchFamily="2" charset="0"/>
              </a:rPr>
              <a:t>Höng Ñaïo Vöông</a:t>
            </a:r>
            <a:r>
              <a:rPr lang="en-US" altLang="en-US" sz="2200">
                <a:latin typeface="VNI-Times" pitchFamily="2" charset="0"/>
              </a:rPr>
              <a:t> lai kinh cuøng nhaø vua döï  Hoäi nghò Dieân Hoàng. Töø ñaáy, </a:t>
            </a:r>
            <a:r>
              <a:rPr lang="en-US" altLang="en-US" sz="2200">
                <a:solidFill>
                  <a:srgbClr val="FF0000"/>
                </a:solidFill>
                <a:latin typeface="VNI-Times" pitchFamily="2" charset="0"/>
              </a:rPr>
              <a:t>Höng Ñaïo</a:t>
            </a:r>
            <a:r>
              <a:rPr lang="en-US" altLang="en-US" sz="2200">
                <a:latin typeface="VNI-Times" pitchFamily="2" charset="0"/>
              </a:rPr>
              <a:t> </a:t>
            </a:r>
            <a:r>
              <a:rPr lang="en-US" altLang="en-US" sz="2200">
                <a:solidFill>
                  <a:srgbClr val="FF0000"/>
                </a:solidFill>
                <a:latin typeface="VNI-Times" pitchFamily="2" charset="0"/>
              </a:rPr>
              <a:t>Vöông</a:t>
            </a:r>
            <a:r>
              <a:rPr lang="en-US" altLang="en-US" sz="2200">
                <a:latin typeface="VNI-Times" pitchFamily="2" charset="0"/>
              </a:rPr>
              <a:t> seõ ñi thaúng ra chieán traän. Vaøo choán gian nguy, tröôùc vaän nöôùc ngaøn caân treo sôïi toùc maø </a:t>
            </a:r>
            <a:r>
              <a:rPr lang="en-US" altLang="en-US" sz="2200">
                <a:solidFill>
                  <a:srgbClr val="FF0000"/>
                </a:solidFill>
                <a:latin typeface="VNI-Times" pitchFamily="2" charset="0"/>
              </a:rPr>
              <a:t>Höng Ñaïo</a:t>
            </a:r>
            <a:r>
              <a:rPr lang="en-US" altLang="en-US" sz="2200">
                <a:latin typeface="VNI-Times" pitchFamily="2" charset="0"/>
              </a:rPr>
              <a:t> </a:t>
            </a:r>
            <a:r>
              <a:rPr lang="en-US" altLang="en-US" sz="2200">
                <a:solidFill>
                  <a:srgbClr val="FF0000"/>
                </a:solidFill>
                <a:latin typeface="VNI-Times" pitchFamily="2" charset="0"/>
              </a:rPr>
              <a:t>Vöông</a:t>
            </a:r>
            <a:r>
              <a:rPr lang="en-US" altLang="en-US" sz="2200">
                <a:latin typeface="VNI-Times" pitchFamily="2" charset="0"/>
              </a:rPr>
              <a:t> vaãn bình thaûn, töï tin, ñónh ñaïc ñeán laï luøng</a:t>
            </a:r>
            <a:r>
              <a:rPr lang="en-US" altLang="en-US" sz="2200">
                <a:solidFill>
                  <a:srgbClr val="FF0000"/>
                </a:solidFill>
                <a:latin typeface="VNI-Times" pitchFamily="2" charset="0"/>
              </a:rPr>
              <a:t>.(2)</a:t>
            </a:r>
            <a:r>
              <a:rPr lang="en-US" altLang="en-US" sz="2200">
                <a:solidFill>
                  <a:schemeClr val="bg1"/>
                </a:solidFill>
                <a:latin typeface="VNI-Times" pitchFamily="2"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blinds(horizontal)">
                                      <p:cBhvr>
                                        <p:cTn id="7" dur="500"/>
                                        <p:tgtEl>
                                          <p:spTgt spid="4505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5059"/>
                                        </p:tgtEl>
                                        <p:attrNameLst>
                                          <p:attrName>style.visibility</p:attrName>
                                        </p:attrNameLst>
                                      </p:cBhvr>
                                      <p:to>
                                        <p:strVal val="visible"/>
                                      </p:to>
                                    </p:set>
                                    <p:animEffect transition="in" filter="blinds(horizontal)">
                                      <p:cBhvr>
                                        <p:cTn id="10" dur="500"/>
                                        <p:tgtEl>
                                          <p:spTgt spid="45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p:bldP spid="4505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Text Box 4"/>
          <p:cNvSpPr txBox="1">
            <a:spLocks noChangeArrowheads="1"/>
          </p:cNvSpPr>
          <p:nvPr/>
        </p:nvSpPr>
        <p:spPr bwMode="auto">
          <a:xfrm>
            <a:off x="762000" y="2667000"/>
            <a:ext cx="8077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1800">
                <a:latin typeface="VN-NTime" pitchFamily="2" charset="0"/>
              </a:rPr>
              <a:t>    </a:t>
            </a:r>
            <a:r>
              <a:rPr lang="en-US" altLang="en-US" sz="2000">
                <a:latin typeface="VNI-Times" pitchFamily="2" charset="0"/>
              </a:rPr>
              <a:t>Caùch thay theá töø ngöõ ñoù coù taùc duïng gì?</a:t>
            </a:r>
          </a:p>
        </p:txBody>
      </p:sp>
      <p:pic>
        <p:nvPicPr>
          <p:cNvPr id="46085" name="Picture 5" descr="zeichen9"/>
          <p:cNvPicPr>
            <a:picLocks noChangeAspect="1" noChangeArrowheads="1" noCrop="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2438400"/>
            <a:ext cx="773113"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6087" name="Text Box 7"/>
          <p:cNvSpPr txBox="1">
            <a:spLocks noChangeArrowheads="1"/>
          </p:cNvSpPr>
          <p:nvPr/>
        </p:nvSpPr>
        <p:spPr bwMode="auto">
          <a:xfrm>
            <a:off x="228600" y="4114800"/>
            <a:ext cx="8686800" cy="2222500"/>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eaLnBrk="1" hangingPunct="1">
              <a:spcBef>
                <a:spcPct val="50000"/>
              </a:spcBef>
              <a:buClrTx/>
              <a:buSzTx/>
              <a:buFontTx/>
              <a:buNone/>
            </a:pPr>
            <a:r>
              <a:rPr lang="en-US" altLang="en-US">
                <a:latin typeface="VNI-Commerce" pitchFamily="2" charset="0"/>
              </a:rPr>
              <a:t>   </a:t>
            </a:r>
            <a:r>
              <a:rPr lang="en-US" altLang="en-US" b="1" u="sng">
                <a:solidFill>
                  <a:schemeClr val="bg1"/>
                </a:solidFill>
                <a:latin typeface="VNI-Commerce" pitchFamily="2" charset="0"/>
              </a:rPr>
              <a:t>Ghi nhôù</a:t>
            </a:r>
            <a:r>
              <a:rPr lang="en-US" altLang="en-US" b="1">
                <a:solidFill>
                  <a:schemeClr val="bg1"/>
                </a:solidFill>
                <a:latin typeface="VNI-Commerce" pitchFamily="2" charset="0"/>
              </a:rPr>
              <a:t> :</a:t>
            </a:r>
          </a:p>
          <a:p>
            <a:pPr eaLnBrk="1" hangingPunct="1">
              <a:spcBef>
                <a:spcPct val="50000"/>
              </a:spcBef>
              <a:buClrTx/>
              <a:buSzTx/>
              <a:buFontTx/>
              <a:buNone/>
            </a:pPr>
            <a:r>
              <a:rPr lang="en-US" altLang="en-US" sz="1800">
                <a:solidFill>
                  <a:schemeClr val="bg1"/>
                </a:solidFill>
                <a:latin typeface="VNI-Times" pitchFamily="2" charset="0"/>
              </a:rPr>
              <a:t>  </a:t>
            </a:r>
            <a:r>
              <a:rPr lang="en-US" altLang="en-US" sz="2400">
                <a:solidFill>
                  <a:schemeClr val="bg1"/>
                </a:solidFill>
                <a:latin typeface="VNI-Times" pitchFamily="2" charset="0"/>
              </a:rPr>
              <a:t>Khi caùc caâu trong ñoaïn vaên cuøng noùi veà moät ngöôøi, moät vaät, moät vieäc, ta coù theå duøng ñaïi töø hoaëc nhöõng töø ngöõ ñoàng nghóa </a:t>
            </a:r>
            <a:r>
              <a:rPr lang="en-US" altLang="en-US" sz="2400" b="1" u="sng">
                <a:solidFill>
                  <a:srgbClr val="FF0000"/>
                </a:solidFill>
                <a:latin typeface="VNI-Times" pitchFamily="2" charset="0"/>
              </a:rPr>
              <a:t>thay theá</a:t>
            </a:r>
            <a:r>
              <a:rPr lang="en-US" altLang="en-US" sz="2400">
                <a:solidFill>
                  <a:schemeClr val="bg1"/>
                </a:solidFill>
                <a:latin typeface="VNI-Times" pitchFamily="2" charset="0"/>
              </a:rPr>
              <a:t> cho nhöõng töø ngöõ ñaõ duøng ôû caâu ñöùng tröôùc ñeå taïo moái lieân heä giöõa caùc caâu vaø traùnh laëp töø nhieàu laàn .</a:t>
            </a:r>
            <a:r>
              <a:rPr lang="en-US" altLang="en-US" sz="1800">
                <a:solidFill>
                  <a:srgbClr val="FF00FF"/>
                </a:solidFill>
                <a:latin typeface="VNI-Times" pitchFamily="2" charset="0"/>
              </a:rPr>
              <a:t> </a:t>
            </a:r>
          </a:p>
        </p:txBody>
      </p:sp>
      <p:sp>
        <p:nvSpPr>
          <p:cNvPr id="11269" name="Text Box 8"/>
          <p:cNvSpPr txBox="1">
            <a:spLocks noChangeArrowheads="1"/>
          </p:cNvSpPr>
          <p:nvPr/>
        </p:nvSpPr>
        <p:spPr bwMode="auto">
          <a:xfrm>
            <a:off x="142875" y="33338"/>
            <a:ext cx="8839200" cy="101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lgn="ctr">
              <a:lnSpc>
                <a:spcPct val="50000"/>
              </a:lnSpc>
              <a:spcBef>
                <a:spcPct val="50000"/>
              </a:spcBef>
              <a:buClrTx/>
              <a:buSzTx/>
              <a:buFontTx/>
              <a:buNone/>
            </a:pPr>
            <a:endParaRPr lang="en-US" altLang="en-US" sz="2400" b="1">
              <a:latin typeface="VNI-Times" pitchFamily="2" charset="0"/>
            </a:endParaRPr>
          </a:p>
          <a:p>
            <a:pPr algn="ctr">
              <a:lnSpc>
                <a:spcPct val="50000"/>
              </a:lnSpc>
              <a:spcBef>
                <a:spcPct val="50000"/>
              </a:spcBef>
              <a:buClrTx/>
              <a:buSzTx/>
              <a:buFontTx/>
              <a:buNone/>
            </a:pPr>
            <a:r>
              <a:rPr lang="en-US" altLang="en-US" sz="2400" b="1">
                <a:latin typeface="VNI-Times" pitchFamily="2" charset="0"/>
              </a:rPr>
              <a:t>Luyeän töø vaø caâu </a:t>
            </a:r>
          </a:p>
          <a:p>
            <a:pPr>
              <a:lnSpc>
                <a:spcPct val="50000"/>
              </a:lnSpc>
              <a:spcBef>
                <a:spcPct val="50000"/>
              </a:spcBef>
              <a:buClrTx/>
              <a:buSzTx/>
              <a:buFontTx/>
              <a:buNone/>
            </a:pPr>
            <a:r>
              <a:rPr lang="en-US" altLang="en-US" sz="2400">
                <a:latin typeface="VNI-Times" pitchFamily="2" charset="0"/>
              </a:rPr>
              <a:t> </a:t>
            </a:r>
          </a:p>
        </p:txBody>
      </p:sp>
      <p:sp>
        <p:nvSpPr>
          <p:cNvPr id="11270" name="Text Box 9"/>
          <p:cNvSpPr txBox="1">
            <a:spLocks noChangeArrowheads="1"/>
          </p:cNvSpPr>
          <p:nvPr/>
        </p:nvSpPr>
        <p:spPr bwMode="auto">
          <a:xfrm>
            <a:off x="685800" y="838200"/>
            <a:ext cx="8072438"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SzPct val="120000"/>
              <a:buChar char="•"/>
              <a:defRPr sz="3200">
                <a:solidFill>
                  <a:schemeClr val="tx1"/>
                </a:solidFill>
                <a:latin typeface="Tahoma" pitchFamily="34" charset="0"/>
              </a:defRPr>
            </a:lvl1pPr>
            <a:lvl2pPr marL="742950" indent="-285750">
              <a:spcBef>
                <a:spcPct val="20000"/>
              </a:spcBef>
              <a:buFont typeface="Tahoma" pitchFamily="34" charset="0"/>
              <a:buChar char="–"/>
              <a:defRPr sz="2800">
                <a:solidFill>
                  <a:schemeClr val="tx1"/>
                </a:solidFill>
                <a:latin typeface="Tahoma" pitchFamily="34" charset="0"/>
              </a:defRPr>
            </a:lvl2pPr>
            <a:lvl3pPr marL="1143000" indent="-228600">
              <a:spcBef>
                <a:spcPct val="20000"/>
              </a:spcBef>
              <a:buClr>
                <a:schemeClr val="hlink"/>
              </a:buClr>
              <a:buSzPct val="120000"/>
              <a:buChar char="•"/>
              <a:defRPr sz="2400">
                <a:solidFill>
                  <a:schemeClr val="tx1"/>
                </a:solidFill>
                <a:latin typeface="Tahoma" pitchFamily="34" charset="0"/>
              </a:defRPr>
            </a:lvl3pPr>
            <a:lvl4pPr marL="1600200" indent="-228600">
              <a:spcBef>
                <a:spcPct val="20000"/>
              </a:spcBef>
              <a:buFont typeface="Tahoma" pitchFamily="34" charset="0"/>
              <a:buChar char="–"/>
              <a:defRPr sz="2000">
                <a:solidFill>
                  <a:schemeClr val="tx1"/>
                </a:solidFill>
                <a:latin typeface="Tahoma" pitchFamily="34"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defRPr>
            </a:lvl9pPr>
          </a:lstStyle>
          <a:p>
            <a:pPr>
              <a:spcBef>
                <a:spcPct val="50000"/>
              </a:spcBef>
              <a:buClrTx/>
              <a:buSzTx/>
              <a:buFontTx/>
              <a:buNone/>
            </a:pPr>
            <a:r>
              <a:rPr lang="en-US" altLang="en-US" sz="2800">
                <a:solidFill>
                  <a:srgbClr val="00FF00"/>
                </a:solidFill>
                <a:latin typeface="VNI-Times" pitchFamily="2" charset="0"/>
              </a:rPr>
              <a:t>Lieân keát caùc caâu trong baøi baèng caùch thay theá töø ngöõ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084"/>
                                        </p:tgtEl>
                                        <p:attrNameLst>
                                          <p:attrName>style.visibility</p:attrName>
                                        </p:attrNameLst>
                                      </p:cBhvr>
                                      <p:to>
                                        <p:strVal val="visible"/>
                                      </p:to>
                                    </p:set>
                                    <p:anim calcmode="lin" valueType="num">
                                      <p:cBhvr additive="base">
                                        <p:cTn id="7" dur="500" fill="hold"/>
                                        <p:tgtEl>
                                          <p:spTgt spid="46084"/>
                                        </p:tgtEl>
                                        <p:attrNameLst>
                                          <p:attrName>ppt_x</p:attrName>
                                        </p:attrNameLst>
                                      </p:cBhvr>
                                      <p:tavLst>
                                        <p:tav tm="0">
                                          <p:val>
                                            <p:strVal val="#ppt_x"/>
                                          </p:val>
                                        </p:tav>
                                        <p:tav tm="100000">
                                          <p:val>
                                            <p:strVal val="#ppt_x"/>
                                          </p:val>
                                        </p:tav>
                                      </p:tavLst>
                                    </p:anim>
                                    <p:anim calcmode="lin" valueType="num">
                                      <p:cBhvr additive="base">
                                        <p:cTn id="8" dur="500" fill="hold"/>
                                        <p:tgtEl>
                                          <p:spTgt spid="4608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6085"/>
                                        </p:tgtEl>
                                        <p:attrNameLst>
                                          <p:attrName>style.visibility</p:attrName>
                                        </p:attrNameLst>
                                      </p:cBhvr>
                                      <p:to>
                                        <p:strVal val="visible"/>
                                      </p:to>
                                    </p:set>
                                    <p:anim calcmode="lin" valueType="num">
                                      <p:cBhvr additive="base">
                                        <p:cTn id="11" dur="500" fill="hold"/>
                                        <p:tgtEl>
                                          <p:spTgt spid="46085"/>
                                        </p:tgtEl>
                                        <p:attrNameLst>
                                          <p:attrName>ppt_x</p:attrName>
                                        </p:attrNameLst>
                                      </p:cBhvr>
                                      <p:tavLst>
                                        <p:tav tm="0">
                                          <p:val>
                                            <p:strVal val="#ppt_x"/>
                                          </p:val>
                                        </p:tav>
                                        <p:tav tm="100000">
                                          <p:val>
                                            <p:strVal val="#ppt_x"/>
                                          </p:val>
                                        </p:tav>
                                      </p:tavLst>
                                    </p:anim>
                                    <p:anim calcmode="lin" valueType="num">
                                      <p:cBhvr additive="base">
                                        <p:cTn id="12" dur="500" fill="hold"/>
                                        <p:tgtEl>
                                          <p:spTgt spid="46085"/>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grpId="1" nodeType="clickEffect">
                                  <p:stCondLst>
                                    <p:cond delay="0"/>
                                  </p:stCondLst>
                                  <p:childTnLst>
                                    <p:animEffect transition="out" filter="blinds(horizontal)">
                                      <p:cBhvr>
                                        <p:cTn id="16" dur="500"/>
                                        <p:tgtEl>
                                          <p:spTgt spid="46084"/>
                                        </p:tgtEl>
                                      </p:cBhvr>
                                    </p:animEffect>
                                    <p:set>
                                      <p:cBhvr>
                                        <p:cTn id="17" dur="1" fill="hold">
                                          <p:stCondLst>
                                            <p:cond delay="499"/>
                                          </p:stCondLst>
                                        </p:cTn>
                                        <p:tgtEl>
                                          <p:spTgt spid="46084"/>
                                        </p:tgtEl>
                                        <p:attrNameLst>
                                          <p:attrName>style.visibility</p:attrName>
                                        </p:attrNameLst>
                                      </p:cBhvr>
                                      <p:to>
                                        <p:strVal val="hidden"/>
                                      </p:to>
                                    </p:set>
                                  </p:childTnLst>
                                </p:cTn>
                              </p:par>
                              <p:par>
                                <p:cTn id="18" presetID="3" presetClass="exit" presetSubtype="10" fill="hold" nodeType="withEffect">
                                  <p:stCondLst>
                                    <p:cond delay="0"/>
                                  </p:stCondLst>
                                  <p:childTnLst>
                                    <p:animEffect transition="out" filter="blinds(horizontal)">
                                      <p:cBhvr>
                                        <p:cTn id="19" dur="500"/>
                                        <p:tgtEl>
                                          <p:spTgt spid="46085"/>
                                        </p:tgtEl>
                                      </p:cBhvr>
                                    </p:animEffect>
                                    <p:set>
                                      <p:cBhvr>
                                        <p:cTn id="20" dur="1" fill="hold">
                                          <p:stCondLst>
                                            <p:cond delay="499"/>
                                          </p:stCondLst>
                                        </p:cTn>
                                        <p:tgtEl>
                                          <p:spTgt spid="46085"/>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46087"/>
                                        </p:tgtEl>
                                        <p:attrNameLst>
                                          <p:attrName>style.visibility</p:attrName>
                                        </p:attrNameLst>
                                      </p:cBhvr>
                                      <p:to>
                                        <p:strVal val="visible"/>
                                      </p:to>
                                    </p:set>
                                    <p:anim calcmode="lin" valueType="num">
                                      <p:cBhvr>
                                        <p:cTn id="25" dur="500" fill="hold"/>
                                        <p:tgtEl>
                                          <p:spTgt spid="46087"/>
                                        </p:tgtEl>
                                        <p:attrNameLst>
                                          <p:attrName>ppt_w</p:attrName>
                                        </p:attrNameLst>
                                      </p:cBhvr>
                                      <p:tavLst>
                                        <p:tav tm="0">
                                          <p:val>
                                            <p:fltVal val="0"/>
                                          </p:val>
                                        </p:tav>
                                        <p:tav tm="100000">
                                          <p:val>
                                            <p:strVal val="#ppt_w"/>
                                          </p:val>
                                        </p:tav>
                                      </p:tavLst>
                                    </p:anim>
                                    <p:anim calcmode="lin" valueType="num">
                                      <p:cBhvr>
                                        <p:cTn id="26" dur="500" fill="hold"/>
                                        <p:tgtEl>
                                          <p:spTgt spid="4608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P spid="46084" grpId="1"/>
      <p:bldP spid="4608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228600" y="2057400"/>
            <a:ext cx="1981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a:spcBef>
                <a:spcPct val="50000"/>
              </a:spcBef>
              <a:buClrTx/>
              <a:buFontTx/>
              <a:buNone/>
            </a:pPr>
            <a:r>
              <a:rPr lang="en-US" altLang="en-US" sz="1800" b="1">
                <a:latin typeface="VNI-Times" pitchFamily="2" charset="0"/>
              </a:rPr>
              <a:t>II . Luyeän taäp</a:t>
            </a:r>
          </a:p>
        </p:txBody>
      </p:sp>
      <p:sp>
        <p:nvSpPr>
          <p:cNvPr id="47107" name="Text Box 3"/>
          <p:cNvSpPr txBox="1">
            <a:spLocks noChangeArrowheads="1"/>
          </p:cNvSpPr>
          <p:nvPr/>
        </p:nvSpPr>
        <p:spPr bwMode="auto">
          <a:xfrm>
            <a:off x="762000" y="2527300"/>
            <a:ext cx="8382000" cy="7794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eaLnBrk="1" hangingPunct="1">
              <a:spcBef>
                <a:spcPct val="50000"/>
              </a:spcBef>
              <a:buClrTx/>
              <a:buFontTx/>
              <a:buNone/>
            </a:pPr>
            <a:r>
              <a:rPr lang="en-US" altLang="en-US" sz="1800" b="1">
                <a:solidFill>
                  <a:srgbClr val="0000FF"/>
                </a:solidFill>
                <a:latin typeface="VNI-Times" pitchFamily="2" charset="0"/>
              </a:rPr>
              <a:t>1. Ñoïc ñoaïn vaên sau (Caùc caâu vaên ñaõ ñöôïc ñaùnh soá thöù töï). Cho bieát:</a:t>
            </a:r>
          </a:p>
          <a:p>
            <a:pPr>
              <a:spcBef>
                <a:spcPct val="50000"/>
              </a:spcBef>
              <a:buClrTx/>
              <a:buFontTx/>
              <a:buNone/>
            </a:pPr>
            <a:endParaRPr lang="en-US" altLang="en-US" sz="1800" b="1">
              <a:solidFill>
                <a:srgbClr val="0000FF"/>
              </a:solidFill>
              <a:latin typeface="VNI-Times" pitchFamily="2" charset="0"/>
            </a:endParaRPr>
          </a:p>
        </p:txBody>
      </p:sp>
      <p:sp>
        <p:nvSpPr>
          <p:cNvPr id="47108" name="Text Box 4"/>
          <p:cNvSpPr txBox="1">
            <a:spLocks noChangeArrowheads="1"/>
          </p:cNvSpPr>
          <p:nvPr/>
        </p:nvSpPr>
        <p:spPr bwMode="auto">
          <a:xfrm>
            <a:off x="642938" y="2895600"/>
            <a:ext cx="8424862" cy="3195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algn="just">
              <a:spcBef>
                <a:spcPct val="0"/>
              </a:spcBef>
              <a:buClrTx/>
              <a:buFontTx/>
              <a:buNone/>
            </a:pPr>
            <a:r>
              <a:rPr lang="en-US" altLang="en-US" sz="2400">
                <a:solidFill>
                  <a:srgbClr val="00FF00"/>
                </a:solidFill>
                <a:latin typeface="VNI-Times" pitchFamily="2" charset="0"/>
              </a:rPr>
              <a:t>    Hai Long phoùng xe veà phía Phuù Laâm tìm hoäp thö maät .</a:t>
            </a:r>
          </a:p>
          <a:p>
            <a:pPr algn="just">
              <a:spcBef>
                <a:spcPct val="0"/>
              </a:spcBef>
              <a:buClrTx/>
              <a:buFontTx/>
              <a:buNone/>
            </a:pPr>
            <a:r>
              <a:rPr lang="en-US" altLang="en-US" sz="2400">
                <a:solidFill>
                  <a:srgbClr val="00FF00"/>
                </a:solidFill>
                <a:latin typeface="VNI-Times" pitchFamily="2" charset="0"/>
              </a:rPr>
              <a:t>    Ngöôøi ñaët hoäp thö laàn naøo cuõng taïo cho </a:t>
            </a:r>
            <a:r>
              <a:rPr lang="en-US" altLang="en-US" sz="2400" b="1">
                <a:solidFill>
                  <a:schemeClr val="folHlink"/>
                </a:solidFill>
                <a:latin typeface="VNI-Times" pitchFamily="2" charset="0"/>
              </a:rPr>
              <a:t>anh</a:t>
            </a:r>
            <a:r>
              <a:rPr lang="en-US" altLang="en-US" sz="2400">
                <a:solidFill>
                  <a:srgbClr val="00FF00"/>
                </a:solidFill>
                <a:latin typeface="VNI-Times" pitchFamily="2" charset="0"/>
              </a:rPr>
              <a:t> söï baát ngôø.  Bao giôø hoäp thö cuõng ñöôïc ñaët taïi moät nôi deã tìm maø laïi ít bò chuù yù nhaát.   Nhieàu luùc, </a:t>
            </a:r>
            <a:r>
              <a:rPr lang="en-US" altLang="en-US" sz="2400" b="1">
                <a:solidFill>
                  <a:schemeClr val="folHlink"/>
                </a:solidFill>
                <a:latin typeface="VNI-Times" pitchFamily="2" charset="0"/>
              </a:rPr>
              <a:t>ngöôøi lieân laïc</a:t>
            </a:r>
            <a:r>
              <a:rPr lang="en-US" altLang="en-US" sz="2400">
                <a:solidFill>
                  <a:srgbClr val="00FF00"/>
                </a:solidFill>
                <a:latin typeface="VNI-Times" pitchFamily="2" charset="0"/>
              </a:rPr>
              <a:t> coøn göûi gaém vaøo ñaây moät chuùt tình caûm cuûa mình, thöôøng baèng nhöõng vaät gôïi ra hình chöõ V maø chæ </a:t>
            </a:r>
            <a:r>
              <a:rPr lang="en-US" altLang="en-US" sz="2400" b="1">
                <a:solidFill>
                  <a:schemeClr val="folHlink"/>
                </a:solidFill>
                <a:latin typeface="VNI-Times" pitchFamily="2" charset="0"/>
              </a:rPr>
              <a:t>anh</a:t>
            </a:r>
            <a:r>
              <a:rPr lang="en-US" altLang="en-US" sz="2400" i="1">
                <a:solidFill>
                  <a:srgbClr val="00FF00"/>
                </a:solidFill>
                <a:latin typeface="VNI-Times" pitchFamily="2" charset="0"/>
              </a:rPr>
              <a:t> </a:t>
            </a:r>
            <a:r>
              <a:rPr lang="en-US" altLang="en-US" sz="2400">
                <a:solidFill>
                  <a:srgbClr val="00FF00"/>
                </a:solidFill>
                <a:latin typeface="VNI-Times" pitchFamily="2" charset="0"/>
              </a:rPr>
              <a:t>môùi nhaän thaáy.  </a:t>
            </a:r>
            <a:r>
              <a:rPr lang="en-US" altLang="en-US" sz="2400" b="1">
                <a:solidFill>
                  <a:schemeClr val="folHlink"/>
                </a:solidFill>
                <a:latin typeface="VNI-Times" pitchFamily="2" charset="0"/>
              </a:rPr>
              <a:t>Ño</a:t>
            </a:r>
            <a:r>
              <a:rPr lang="en-US" altLang="en-US" sz="2400" b="1" i="1">
                <a:solidFill>
                  <a:schemeClr val="folHlink"/>
                </a:solidFill>
                <a:latin typeface="VNI-Times" pitchFamily="2" charset="0"/>
              </a:rPr>
              <a:t>ù</a:t>
            </a:r>
            <a:r>
              <a:rPr lang="en-US" altLang="en-US" sz="2400">
                <a:solidFill>
                  <a:srgbClr val="00FF00"/>
                </a:solidFill>
                <a:latin typeface="VNI-Times" pitchFamily="2" charset="0"/>
              </a:rPr>
              <a:t> laø teân Toå quoác Vieät Nam, laø lôøi chaøo chieán thaéng .</a:t>
            </a:r>
          </a:p>
          <a:p>
            <a:pPr>
              <a:spcBef>
                <a:spcPct val="50000"/>
              </a:spcBef>
              <a:buClrTx/>
              <a:buFontTx/>
              <a:buNone/>
            </a:pPr>
            <a:endParaRPr lang="en-US" altLang="en-US" sz="2400">
              <a:solidFill>
                <a:srgbClr val="00FF00"/>
              </a:solidFill>
              <a:latin typeface="VNI-Times" pitchFamily="2" charset="0"/>
            </a:endParaRPr>
          </a:p>
        </p:txBody>
      </p:sp>
      <p:sp>
        <p:nvSpPr>
          <p:cNvPr id="47120" name="Text Box 16"/>
          <p:cNvSpPr txBox="1">
            <a:spLocks noChangeArrowheads="1"/>
          </p:cNvSpPr>
          <p:nvPr/>
        </p:nvSpPr>
        <p:spPr bwMode="auto">
          <a:xfrm>
            <a:off x="733425" y="2971800"/>
            <a:ext cx="304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a:spcBef>
                <a:spcPct val="50000"/>
              </a:spcBef>
              <a:buClrTx/>
              <a:buFontTx/>
              <a:buNone/>
            </a:pPr>
            <a:r>
              <a:rPr lang="en-US" altLang="en-US" sz="1800">
                <a:latin typeface="VNI-Times" pitchFamily="2" charset="0"/>
                <a:sym typeface="Wingdings 2" pitchFamily="18" charset="2"/>
              </a:rPr>
              <a:t></a:t>
            </a:r>
          </a:p>
        </p:txBody>
      </p:sp>
      <p:sp>
        <p:nvSpPr>
          <p:cNvPr id="47121" name="Text Box 17"/>
          <p:cNvSpPr txBox="1">
            <a:spLocks noChangeArrowheads="1"/>
          </p:cNvSpPr>
          <p:nvPr/>
        </p:nvSpPr>
        <p:spPr bwMode="auto">
          <a:xfrm>
            <a:off x="762000" y="3276600"/>
            <a:ext cx="533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a:spcBef>
                <a:spcPct val="50000"/>
              </a:spcBef>
              <a:buClrTx/>
              <a:buFontTx/>
              <a:buNone/>
            </a:pPr>
            <a:r>
              <a:rPr lang="en-US" altLang="en-US" sz="1800">
                <a:latin typeface="VNI-Times" pitchFamily="2" charset="0"/>
                <a:sym typeface="Wingdings 2" pitchFamily="18" charset="2"/>
              </a:rPr>
              <a:t></a:t>
            </a:r>
          </a:p>
        </p:txBody>
      </p:sp>
      <p:sp>
        <p:nvSpPr>
          <p:cNvPr id="47122" name="Text Box 18"/>
          <p:cNvSpPr txBox="1">
            <a:spLocks noChangeArrowheads="1"/>
          </p:cNvSpPr>
          <p:nvPr/>
        </p:nvSpPr>
        <p:spPr bwMode="auto">
          <a:xfrm>
            <a:off x="81534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a:spcBef>
                <a:spcPct val="50000"/>
              </a:spcBef>
              <a:buClrTx/>
              <a:buFontTx/>
              <a:buNone/>
            </a:pPr>
            <a:r>
              <a:rPr lang="en-US" altLang="en-US" sz="1800">
                <a:latin typeface="VNI-Times" pitchFamily="2" charset="0"/>
                <a:sym typeface="Wingdings 2" pitchFamily="18" charset="2"/>
              </a:rPr>
              <a:t></a:t>
            </a:r>
          </a:p>
        </p:txBody>
      </p:sp>
      <p:sp>
        <p:nvSpPr>
          <p:cNvPr id="47123" name="Text Box 19"/>
          <p:cNvSpPr txBox="1">
            <a:spLocks noChangeArrowheads="1"/>
          </p:cNvSpPr>
          <p:nvPr/>
        </p:nvSpPr>
        <p:spPr bwMode="auto">
          <a:xfrm>
            <a:off x="1300163" y="4038600"/>
            <a:ext cx="304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a:spcBef>
                <a:spcPct val="50000"/>
              </a:spcBef>
              <a:buClrTx/>
              <a:buFontTx/>
              <a:buNone/>
            </a:pPr>
            <a:r>
              <a:rPr lang="en-US" altLang="en-US" sz="1800">
                <a:latin typeface="VNI-Times" pitchFamily="2" charset="0"/>
                <a:sym typeface="Wingdings 2" pitchFamily="18" charset="2"/>
              </a:rPr>
              <a:t></a:t>
            </a:r>
          </a:p>
        </p:txBody>
      </p:sp>
      <p:sp>
        <p:nvSpPr>
          <p:cNvPr id="47125" name="Text Box 21"/>
          <p:cNvSpPr txBox="1">
            <a:spLocks noChangeArrowheads="1"/>
          </p:cNvSpPr>
          <p:nvPr/>
        </p:nvSpPr>
        <p:spPr bwMode="auto">
          <a:xfrm>
            <a:off x="3810000" y="4800600"/>
            <a:ext cx="457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a:spcBef>
                <a:spcPct val="50000"/>
              </a:spcBef>
              <a:buClrTx/>
              <a:buFontTx/>
              <a:buNone/>
            </a:pPr>
            <a:r>
              <a:rPr lang="en-US" altLang="en-US" sz="1800">
                <a:latin typeface="VNI-Times" pitchFamily="2" charset="0"/>
                <a:sym typeface="Wingdings 2" pitchFamily="18" charset="2"/>
              </a:rPr>
              <a:t></a:t>
            </a:r>
          </a:p>
        </p:txBody>
      </p:sp>
      <p:sp>
        <p:nvSpPr>
          <p:cNvPr id="47128" name="Text Box 24"/>
          <p:cNvSpPr txBox="1">
            <a:spLocks noChangeArrowheads="1"/>
          </p:cNvSpPr>
          <p:nvPr/>
        </p:nvSpPr>
        <p:spPr bwMode="auto">
          <a:xfrm>
            <a:off x="762000" y="5803900"/>
            <a:ext cx="8382000" cy="1054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eaLnBrk="1" hangingPunct="1">
              <a:spcBef>
                <a:spcPct val="50000"/>
              </a:spcBef>
              <a:buClrTx/>
              <a:buFontTx/>
              <a:buNone/>
            </a:pPr>
            <a:r>
              <a:rPr lang="en-US" altLang="en-US" sz="1800" b="1">
                <a:latin typeface="VNI-Times" pitchFamily="2" charset="0"/>
              </a:rPr>
              <a:t>  </a:t>
            </a:r>
            <a:r>
              <a:rPr lang="en-US" altLang="en-US" sz="1800" b="1">
                <a:solidFill>
                  <a:schemeClr val="folHlink"/>
                </a:solidFill>
                <a:latin typeface="VNI-Times" pitchFamily="2" charset="0"/>
              </a:rPr>
              <a:t>Moãi töø ngöõ in ñaäm döôùi ñaây thay theá cho töø ngöõ naøo ? Caùch thay theá töø ngöõ ôû ñaây coù taùc duïng gì ?</a:t>
            </a:r>
          </a:p>
          <a:p>
            <a:pPr>
              <a:spcBef>
                <a:spcPct val="50000"/>
              </a:spcBef>
              <a:buClrTx/>
              <a:buFontTx/>
              <a:buNone/>
            </a:pPr>
            <a:endParaRPr lang="en-US" altLang="en-US" sz="1800" b="1">
              <a:solidFill>
                <a:schemeClr val="folHlink"/>
              </a:solidFill>
              <a:latin typeface="VNI-Times" pitchFamily="2" charset="0"/>
            </a:endParaRPr>
          </a:p>
        </p:txBody>
      </p:sp>
      <p:pic>
        <p:nvPicPr>
          <p:cNvPr id="47130" name="Picture 26" descr="zeichen9"/>
          <p:cNvPicPr>
            <a:picLocks noChangeAspect="1" noChangeArrowheads="1" noCrop="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8600" y="5638800"/>
            <a:ext cx="773113"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300" name="Text Box 27"/>
          <p:cNvSpPr txBox="1">
            <a:spLocks noChangeArrowheads="1"/>
          </p:cNvSpPr>
          <p:nvPr/>
        </p:nvSpPr>
        <p:spPr bwMode="auto">
          <a:xfrm>
            <a:off x="142875" y="33338"/>
            <a:ext cx="8839200" cy="101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algn="ctr">
              <a:lnSpc>
                <a:spcPct val="50000"/>
              </a:lnSpc>
              <a:spcBef>
                <a:spcPct val="50000"/>
              </a:spcBef>
              <a:buClrTx/>
              <a:buFontTx/>
              <a:buNone/>
            </a:pPr>
            <a:endParaRPr lang="en-US" altLang="en-US" sz="2400" b="1">
              <a:latin typeface="VNI-Times" pitchFamily="2" charset="0"/>
            </a:endParaRPr>
          </a:p>
          <a:p>
            <a:pPr algn="ctr">
              <a:lnSpc>
                <a:spcPct val="50000"/>
              </a:lnSpc>
              <a:spcBef>
                <a:spcPct val="50000"/>
              </a:spcBef>
              <a:buClrTx/>
              <a:buFontTx/>
              <a:buNone/>
            </a:pPr>
            <a:r>
              <a:rPr lang="en-US" altLang="en-US" sz="2400" b="1">
                <a:latin typeface="VNI-Times" pitchFamily="2" charset="0"/>
              </a:rPr>
              <a:t>Luyeän töø vaø caâu </a:t>
            </a:r>
          </a:p>
          <a:p>
            <a:pPr>
              <a:lnSpc>
                <a:spcPct val="50000"/>
              </a:lnSpc>
              <a:spcBef>
                <a:spcPct val="50000"/>
              </a:spcBef>
              <a:buClrTx/>
              <a:buFontTx/>
              <a:buNone/>
            </a:pPr>
            <a:r>
              <a:rPr lang="en-US" altLang="en-US" sz="2400">
                <a:latin typeface="VNI-Times" pitchFamily="2" charset="0"/>
              </a:rPr>
              <a:t> </a:t>
            </a:r>
          </a:p>
        </p:txBody>
      </p:sp>
      <p:sp>
        <p:nvSpPr>
          <p:cNvPr id="12301" name="Text Box 28"/>
          <p:cNvSpPr txBox="1">
            <a:spLocks noChangeArrowheads="1"/>
          </p:cNvSpPr>
          <p:nvPr/>
        </p:nvSpPr>
        <p:spPr bwMode="auto">
          <a:xfrm>
            <a:off x="685800" y="838200"/>
            <a:ext cx="8072438"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3"/>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3"/>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Arial" charset="0"/>
              </a:defRPr>
            </a:lvl9pPr>
          </a:lstStyle>
          <a:p>
            <a:pPr>
              <a:spcBef>
                <a:spcPct val="50000"/>
              </a:spcBef>
              <a:buClrTx/>
              <a:buFontTx/>
              <a:buNone/>
            </a:pPr>
            <a:r>
              <a:rPr lang="en-US" altLang="en-US" sz="2800">
                <a:solidFill>
                  <a:srgbClr val="00FF00"/>
                </a:solidFill>
                <a:latin typeface="VNI-Times" pitchFamily="2" charset="0"/>
              </a:rPr>
              <a:t>Lieân keát caùc caâu trong baøi baèng caùch thay theá töø ngöõ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7106"/>
                                        </p:tgtEl>
                                        <p:attrNameLst>
                                          <p:attrName>style.visibility</p:attrName>
                                        </p:attrNameLst>
                                      </p:cBhvr>
                                      <p:to>
                                        <p:strVal val="visible"/>
                                      </p:to>
                                    </p:set>
                                    <p:anim calcmode="discrete" valueType="clr">
                                      <p:cBhvr override="childStyle">
                                        <p:cTn id="7" dur="80"/>
                                        <p:tgtEl>
                                          <p:spTgt spid="4710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7106"/>
                                        </p:tgtEl>
                                        <p:attrNameLst>
                                          <p:attrName>fillcolor</p:attrName>
                                        </p:attrNameLst>
                                      </p:cBhvr>
                                      <p:tavLst>
                                        <p:tav tm="0">
                                          <p:val>
                                            <p:clrVal>
                                              <a:schemeClr val="accent2"/>
                                            </p:clrVal>
                                          </p:val>
                                        </p:tav>
                                        <p:tav tm="50000">
                                          <p:val>
                                            <p:clrVal>
                                              <a:schemeClr val="hlink"/>
                                            </p:clrVal>
                                          </p:val>
                                        </p:tav>
                                      </p:tavLst>
                                    </p:anim>
                                    <p:set>
                                      <p:cBhvr>
                                        <p:cTn id="9" dur="80"/>
                                        <p:tgtEl>
                                          <p:spTgt spid="4710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7107"/>
                                        </p:tgtEl>
                                        <p:attrNameLst>
                                          <p:attrName>style.visibility</p:attrName>
                                        </p:attrNameLst>
                                      </p:cBhvr>
                                      <p:to>
                                        <p:strVal val="visible"/>
                                      </p:to>
                                    </p:set>
                                    <p:anim calcmode="lin" valueType="num">
                                      <p:cBhvr additive="base">
                                        <p:cTn id="14" dur="500" fill="hold"/>
                                        <p:tgtEl>
                                          <p:spTgt spid="47107"/>
                                        </p:tgtEl>
                                        <p:attrNameLst>
                                          <p:attrName>ppt_x</p:attrName>
                                        </p:attrNameLst>
                                      </p:cBhvr>
                                      <p:tavLst>
                                        <p:tav tm="0">
                                          <p:val>
                                            <p:strVal val="#ppt_x"/>
                                          </p:val>
                                        </p:tav>
                                        <p:tav tm="100000">
                                          <p:val>
                                            <p:strVal val="#ppt_x"/>
                                          </p:val>
                                        </p:tav>
                                      </p:tavLst>
                                    </p:anim>
                                    <p:anim calcmode="lin" valueType="num">
                                      <p:cBhvr additive="base">
                                        <p:cTn id="15" dur="500" fill="hold"/>
                                        <p:tgtEl>
                                          <p:spTgt spid="47107"/>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3" presetClass="entr" presetSubtype="16" fill="hold" grpId="0" nodeType="clickEffect">
                                  <p:stCondLst>
                                    <p:cond delay="0"/>
                                  </p:stCondLst>
                                  <p:childTnLst>
                                    <p:set>
                                      <p:cBhvr>
                                        <p:cTn id="19" dur="1" fill="hold">
                                          <p:stCondLst>
                                            <p:cond delay="0"/>
                                          </p:stCondLst>
                                        </p:cTn>
                                        <p:tgtEl>
                                          <p:spTgt spid="47108"/>
                                        </p:tgtEl>
                                        <p:attrNameLst>
                                          <p:attrName>style.visibility</p:attrName>
                                        </p:attrNameLst>
                                      </p:cBhvr>
                                      <p:to>
                                        <p:strVal val="visible"/>
                                      </p:to>
                                    </p:set>
                                    <p:anim calcmode="lin" valueType="num">
                                      <p:cBhvr>
                                        <p:cTn id="20" dur="500" fill="hold"/>
                                        <p:tgtEl>
                                          <p:spTgt spid="47108"/>
                                        </p:tgtEl>
                                        <p:attrNameLst>
                                          <p:attrName>ppt_w</p:attrName>
                                        </p:attrNameLst>
                                      </p:cBhvr>
                                      <p:tavLst>
                                        <p:tav tm="0">
                                          <p:val>
                                            <p:fltVal val="0"/>
                                          </p:val>
                                        </p:tav>
                                        <p:tav tm="100000">
                                          <p:val>
                                            <p:strVal val="#ppt_w"/>
                                          </p:val>
                                        </p:tav>
                                      </p:tavLst>
                                    </p:anim>
                                    <p:anim calcmode="lin" valueType="num">
                                      <p:cBhvr>
                                        <p:cTn id="21" dur="500" fill="hold"/>
                                        <p:tgtEl>
                                          <p:spTgt spid="47108"/>
                                        </p:tgtEl>
                                        <p:attrNameLst>
                                          <p:attrName>ppt_h</p:attrName>
                                        </p:attrNameLst>
                                      </p:cBhvr>
                                      <p:tavLst>
                                        <p:tav tm="0">
                                          <p:val>
                                            <p:fltVal val="0"/>
                                          </p:val>
                                        </p:tav>
                                        <p:tav tm="100000">
                                          <p:val>
                                            <p:strVal val="#ppt_h"/>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grpId="0" nodeType="clickEffect">
                                  <p:stCondLst>
                                    <p:cond delay="0"/>
                                  </p:stCondLst>
                                  <p:childTnLst>
                                    <p:set>
                                      <p:cBhvr>
                                        <p:cTn id="25" dur="1" fill="hold">
                                          <p:stCondLst>
                                            <p:cond delay="0"/>
                                          </p:stCondLst>
                                        </p:cTn>
                                        <p:tgtEl>
                                          <p:spTgt spid="47120"/>
                                        </p:tgtEl>
                                        <p:attrNameLst>
                                          <p:attrName>style.visibility</p:attrName>
                                        </p:attrNameLst>
                                      </p:cBhvr>
                                      <p:to>
                                        <p:strVal val="visible"/>
                                      </p:to>
                                    </p:set>
                                    <p:anim calcmode="lin" valueType="num">
                                      <p:cBhvr>
                                        <p:cTn id="26" dur="500" fill="hold"/>
                                        <p:tgtEl>
                                          <p:spTgt spid="47120"/>
                                        </p:tgtEl>
                                        <p:attrNameLst>
                                          <p:attrName>ppt_w</p:attrName>
                                        </p:attrNameLst>
                                      </p:cBhvr>
                                      <p:tavLst>
                                        <p:tav tm="0">
                                          <p:val>
                                            <p:fltVal val="0"/>
                                          </p:val>
                                        </p:tav>
                                        <p:tav tm="100000">
                                          <p:val>
                                            <p:strVal val="#ppt_w"/>
                                          </p:val>
                                        </p:tav>
                                      </p:tavLst>
                                    </p:anim>
                                    <p:anim calcmode="lin" valueType="num">
                                      <p:cBhvr>
                                        <p:cTn id="27" dur="500" fill="hold"/>
                                        <p:tgtEl>
                                          <p:spTgt spid="47120"/>
                                        </p:tgtEl>
                                        <p:attrNameLst>
                                          <p:attrName>ppt_h</p:attrName>
                                        </p:attrNameLst>
                                      </p:cBhvr>
                                      <p:tavLst>
                                        <p:tav tm="0">
                                          <p:val>
                                            <p:fltVal val="0"/>
                                          </p:val>
                                        </p:tav>
                                        <p:tav tm="100000">
                                          <p:val>
                                            <p:strVal val="#ppt_h"/>
                                          </p:val>
                                        </p:tav>
                                      </p:tavLst>
                                    </p:anim>
                                  </p:childTnLst>
                                </p:cTn>
                              </p:par>
                              <p:par>
                                <p:cTn id="28" presetID="23" presetClass="entr" presetSubtype="16" fill="hold" grpId="0" nodeType="withEffect">
                                  <p:stCondLst>
                                    <p:cond delay="0"/>
                                  </p:stCondLst>
                                  <p:childTnLst>
                                    <p:set>
                                      <p:cBhvr>
                                        <p:cTn id="29" dur="1" fill="hold">
                                          <p:stCondLst>
                                            <p:cond delay="0"/>
                                          </p:stCondLst>
                                        </p:cTn>
                                        <p:tgtEl>
                                          <p:spTgt spid="47121"/>
                                        </p:tgtEl>
                                        <p:attrNameLst>
                                          <p:attrName>style.visibility</p:attrName>
                                        </p:attrNameLst>
                                      </p:cBhvr>
                                      <p:to>
                                        <p:strVal val="visible"/>
                                      </p:to>
                                    </p:set>
                                    <p:anim calcmode="lin" valueType="num">
                                      <p:cBhvr>
                                        <p:cTn id="30" dur="500" fill="hold"/>
                                        <p:tgtEl>
                                          <p:spTgt spid="47121"/>
                                        </p:tgtEl>
                                        <p:attrNameLst>
                                          <p:attrName>ppt_w</p:attrName>
                                        </p:attrNameLst>
                                      </p:cBhvr>
                                      <p:tavLst>
                                        <p:tav tm="0">
                                          <p:val>
                                            <p:fltVal val="0"/>
                                          </p:val>
                                        </p:tav>
                                        <p:tav tm="100000">
                                          <p:val>
                                            <p:strVal val="#ppt_w"/>
                                          </p:val>
                                        </p:tav>
                                      </p:tavLst>
                                    </p:anim>
                                    <p:anim calcmode="lin" valueType="num">
                                      <p:cBhvr>
                                        <p:cTn id="31" dur="500" fill="hold"/>
                                        <p:tgtEl>
                                          <p:spTgt spid="47121"/>
                                        </p:tgtEl>
                                        <p:attrNameLst>
                                          <p:attrName>ppt_h</p:attrName>
                                        </p:attrNameLst>
                                      </p:cBhvr>
                                      <p:tavLst>
                                        <p:tav tm="0">
                                          <p:val>
                                            <p:fltVal val="0"/>
                                          </p:val>
                                        </p:tav>
                                        <p:tav tm="100000">
                                          <p:val>
                                            <p:strVal val="#ppt_h"/>
                                          </p:val>
                                        </p:tav>
                                      </p:tavLst>
                                    </p:anim>
                                  </p:childTnLst>
                                </p:cTn>
                              </p:par>
                              <p:par>
                                <p:cTn id="32" presetID="23" presetClass="entr" presetSubtype="16" fill="hold" grpId="0" nodeType="withEffect">
                                  <p:stCondLst>
                                    <p:cond delay="0"/>
                                  </p:stCondLst>
                                  <p:childTnLst>
                                    <p:set>
                                      <p:cBhvr>
                                        <p:cTn id="33" dur="1" fill="hold">
                                          <p:stCondLst>
                                            <p:cond delay="0"/>
                                          </p:stCondLst>
                                        </p:cTn>
                                        <p:tgtEl>
                                          <p:spTgt spid="47122"/>
                                        </p:tgtEl>
                                        <p:attrNameLst>
                                          <p:attrName>style.visibility</p:attrName>
                                        </p:attrNameLst>
                                      </p:cBhvr>
                                      <p:to>
                                        <p:strVal val="visible"/>
                                      </p:to>
                                    </p:set>
                                    <p:anim calcmode="lin" valueType="num">
                                      <p:cBhvr>
                                        <p:cTn id="34" dur="500" fill="hold"/>
                                        <p:tgtEl>
                                          <p:spTgt spid="47122"/>
                                        </p:tgtEl>
                                        <p:attrNameLst>
                                          <p:attrName>ppt_w</p:attrName>
                                        </p:attrNameLst>
                                      </p:cBhvr>
                                      <p:tavLst>
                                        <p:tav tm="0">
                                          <p:val>
                                            <p:fltVal val="0"/>
                                          </p:val>
                                        </p:tav>
                                        <p:tav tm="100000">
                                          <p:val>
                                            <p:strVal val="#ppt_w"/>
                                          </p:val>
                                        </p:tav>
                                      </p:tavLst>
                                    </p:anim>
                                    <p:anim calcmode="lin" valueType="num">
                                      <p:cBhvr>
                                        <p:cTn id="35" dur="500" fill="hold"/>
                                        <p:tgtEl>
                                          <p:spTgt spid="47122"/>
                                        </p:tgtEl>
                                        <p:attrNameLst>
                                          <p:attrName>ppt_h</p:attrName>
                                        </p:attrNameLst>
                                      </p:cBhvr>
                                      <p:tavLst>
                                        <p:tav tm="0">
                                          <p:val>
                                            <p:fltVal val="0"/>
                                          </p:val>
                                        </p:tav>
                                        <p:tav tm="100000">
                                          <p:val>
                                            <p:strVal val="#ppt_h"/>
                                          </p:val>
                                        </p:tav>
                                      </p:tavLst>
                                    </p:anim>
                                  </p:childTnLst>
                                </p:cTn>
                              </p:par>
                              <p:par>
                                <p:cTn id="36" presetID="23" presetClass="entr" presetSubtype="16" fill="hold" grpId="0" nodeType="withEffect">
                                  <p:stCondLst>
                                    <p:cond delay="0"/>
                                  </p:stCondLst>
                                  <p:childTnLst>
                                    <p:set>
                                      <p:cBhvr>
                                        <p:cTn id="37" dur="1" fill="hold">
                                          <p:stCondLst>
                                            <p:cond delay="0"/>
                                          </p:stCondLst>
                                        </p:cTn>
                                        <p:tgtEl>
                                          <p:spTgt spid="47123"/>
                                        </p:tgtEl>
                                        <p:attrNameLst>
                                          <p:attrName>style.visibility</p:attrName>
                                        </p:attrNameLst>
                                      </p:cBhvr>
                                      <p:to>
                                        <p:strVal val="visible"/>
                                      </p:to>
                                    </p:set>
                                    <p:anim calcmode="lin" valueType="num">
                                      <p:cBhvr>
                                        <p:cTn id="38" dur="500" fill="hold"/>
                                        <p:tgtEl>
                                          <p:spTgt spid="47123"/>
                                        </p:tgtEl>
                                        <p:attrNameLst>
                                          <p:attrName>ppt_w</p:attrName>
                                        </p:attrNameLst>
                                      </p:cBhvr>
                                      <p:tavLst>
                                        <p:tav tm="0">
                                          <p:val>
                                            <p:fltVal val="0"/>
                                          </p:val>
                                        </p:tav>
                                        <p:tav tm="100000">
                                          <p:val>
                                            <p:strVal val="#ppt_w"/>
                                          </p:val>
                                        </p:tav>
                                      </p:tavLst>
                                    </p:anim>
                                    <p:anim calcmode="lin" valueType="num">
                                      <p:cBhvr>
                                        <p:cTn id="39" dur="500" fill="hold"/>
                                        <p:tgtEl>
                                          <p:spTgt spid="47123"/>
                                        </p:tgtEl>
                                        <p:attrNameLst>
                                          <p:attrName>ppt_h</p:attrName>
                                        </p:attrNameLst>
                                      </p:cBhvr>
                                      <p:tavLst>
                                        <p:tav tm="0">
                                          <p:val>
                                            <p:fltVal val="0"/>
                                          </p:val>
                                        </p:tav>
                                        <p:tav tm="100000">
                                          <p:val>
                                            <p:strVal val="#ppt_h"/>
                                          </p:val>
                                        </p:tav>
                                      </p:tavLst>
                                    </p:anim>
                                  </p:childTnLst>
                                </p:cTn>
                              </p:par>
                              <p:par>
                                <p:cTn id="40" presetID="23" presetClass="entr" presetSubtype="16" fill="hold" grpId="0" nodeType="withEffect">
                                  <p:stCondLst>
                                    <p:cond delay="0"/>
                                  </p:stCondLst>
                                  <p:childTnLst>
                                    <p:set>
                                      <p:cBhvr>
                                        <p:cTn id="41" dur="1" fill="hold">
                                          <p:stCondLst>
                                            <p:cond delay="0"/>
                                          </p:stCondLst>
                                        </p:cTn>
                                        <p:tgtEl>
                                          <p:spTgt spid="47125"/>
                                        </p:tgtEl>
                                        <p:attrNameLst>
                                          <p:attrName>style.visibility</p:attrName>
                                        </p:attrNameLst>
                                      </p:cBhvr>
                                      <p:to>
                                        <p:strVal val="visible"/>
                                      </p:to>
                                    </p:set>
                                    <p:anim calcmode="lin" valueType="num">
                                      <p:cBhvr>
                                        <p:cTn id="42" dur="500" fill="hold"/>
                                        <p:tgtEl>
                                          <p:spTgt spid="47125"/>
                                        </p:tgtEl>
                                        <p:attrNameLst>
                                          <p:attrName>ppt_w</p:attrName>
                                        </p:attrNameLst>
                                      </p:cBhvr>
                                      <p:tavLst>
                                        <p:tav tm="0">
                                          <p:val>
                                            <p:fltVal val="0"/>
                                          </p:val>
                                        </p:tav>
                                        <p:tav tm="100000">
                                          <p:val>
                                            <p:strVal val="#ppt_w"/>
                                          </p:val>
                                        </p:tav>
                                      </p:tavLst>
                                    </p:anim>
                                    <p:anim calcmode="lin" valueType="num">
                                      <p:cBhvr>
                                        <p:cTn id="43" dur="500" fill="hold"/>
                                        <p:tgtEl>
                                          <p:spTgt spid="47125"/>
                                        </p:tgtEl>
                                        <p:attrNameLst>
                                          <p:attrName>ppt_h</p:attrName>
                                        </p:attrNameLst>
                                      </p:cBhvr>
                                      <p:tavLst>
                                        <p:tav tm="0">
                                          <p:val>
                                            <p:fltVal val="0"/>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47128"/>
                                        </p:tgtEl>
                                        <p:attrNameLst>
                                          <p:attrName>style.visibility</p:attrName>
                                        </p:attrNameLst>
                                      </p:cBhvr>
                                      <p:to>
                                        <p:strVal val="visible"/>
                                      </p:to>
                                    </p:set>
                                    <p:animEffect transition="in" filter="box(in)">
                                      <p:cBhvr>
                                        <p:cTn id="48" dur="500"/>
                                        <p:tgtEl>
                                          <p:spTgt spid="47128"/>
                                        </p:tgtEl>
                                      </p:cBhvr>
                                    </p:animEffect>
                                  </p:childTnLst>
                                </p:cTn>
                              </p:par>
                              <p:par>
                                <p:cTn id="49" presetID="4" presetClass="entr" presetSubtype="16" fill="hold" nodeType="withEffect">
                                  <p:stCondLst>
                                    <p:cond delay="0"/>
                                  </p:stCondLst>
                                  <p:childTnLst>
                                    <p:set>
                                      <p:cBhvr>
                                        <p:cTn id="50" dur="1" fill="hold">
                                          <p:stCondLst>
                                            <p:cond delay="0"/>
                                          </p:stCondLst>
                                        </p:cTn>
                                        <p:tgtEl>
                                          <p:spTgt spid="47130"/>
                                        </p:tgtEl>
                                        <p:attrNameLst>
                                          <p:attrName>style.visibility</p:attrName>
                                        </p:attrNameLst>
                                      </p:cBhvr>
                                      <p:to>
                                        <p:strVal val="visible"/>
                                      </p:to>
                                    </p:set>
                                    <p:animEffect transition="in" filter="box(in)">
                                      <p:cBhvr>
                                        <p:cTn id="51" dur="500"/>
                                        <p:tgtEl>
                                          <p:spTgt spid="47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p:bldP spid="47108" grpId="0"/>
      <p:bldP spid="47120" grpId="0"/>
      <p:bldP spid="47121" grpId="0"/>
      <p:bldP spid="47122" grpId="0"/>
      <p:bldP spid="47123" grpId="0"/>
      <p:bldP spid="47125" grpId="0"/>
      <p:bldP spid="471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5"/>
          <p:cNvSpPr txBox="1">
            <a:spLocks noChangeArrowheads="1"/>
          </p:cNvSpPr>
          <p:nvPr/>
        </p:nvSpPr>
        <p:spPr bwMode="auto">
          <a:xfrm>
            <a:off x="1600200" y="2133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spcBef>
                <a:spcPct val="50000"/>
              </a:spcBef>
              <a:buClrTx/>
              <a:buFontTx/>
              <a:buNone/>
            </a:pPr>
            <a:endParaRPr lang="en-US" altLang="en-US" sz="1800">
              <a:latin typeface="VNI-Times" pitchFamily="2" charset="0"/>
            </a:endParaRPr>
          </a:p>
        </p:txBody>
      </p:sp>
      <p:sp>
        <p:nvSpPr>
          <p:cNvPr id="102406" name="Text Box 6"/>
          <p:cNvSpPr txBox="1">
            <a:spLocks noChangeArrowheads="1"/>
          </p:cNvSpPr>
          <p:nvPr/>
        </p:nvSpPr>
        <p:spPr bwMode="auto">
          <a:xfrm>
            <a:off x="1676400" y="2119313"/>
            <a:ext cx="2362200" cy="3195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spcBef>
                <a:spcPct val="50000"/>
              </a:spcBef>
              <a:buClrTx/>
              <a:buFontTx/>
              <a:buNone/>
            </a:pPr>
            <a:r>
              <a:rPr lang="en-US" altLang="en-US" sz="2400" b="1" u="sng">
                <a:latin typeface="VNI-Times" pitchFamily="2" charset="0"/>
              </a:rPr>
              <a:t>Töø ngöõ in ñaäm </a:t>
            </a:r>
            <a:endParaRPr lang="en-US" altLang="en-US" sz="2400">
              <a:latin typeface="VNI-Times" pitchFamily="2" charset="0"/>
            </a:endParaRPr>
          </a:p>
          <a:p>
            <a:pPr>
              <a:spcBef>
                <a:spcPct val="50000"/>
              </a:spcBef>
              <a:buClrTx/>
              <a:buFontTx/>
              <a:buChar char="-"/>
            </a:pPr>
            <a:r>
              <a:rPr lang="en-US" altLang="en-US" sz="2400">
                <a:latin typeface="VNI-Times" pitchFamily="2" charset="0"/>
              </a:rPr>
              <a:t> Anh</a:t>
            </a:r>
          </a:p>
          <a:p>
            <a:pPr>
              <a:spcBef>
                <a:spcPct val="50000"/>
              </a:spcBef>
              <a:buClrTx/>
              <a:buFontTx/>
              <a:buChar char="-"/>
            </a:pPr>
            <a:r>
              <a:rPr lang="en-US" altLang="en-US" sz="2400">
                <a:latin typeface="VNI-Times" pitchFamily="2" charset="0"/>
              </a:rPr>
              <a:t> Ngöôøi lieân laïc</a:t>
            </a:r>
          </a:p>
          <a:p>
            <a:pPr>
              <a:spcBef>
                <a:spcPct val="50000"/>
              </a:spcBef>
              <a:buClrTx/>
              <a:buFontTx/>
              <a:buChar char="-"/>
            </a:pPr>
            <a:r>
              <a:rPr lang="en-US" altLang="en-US" sz="2400">
                <a:latin typeface="VNI-Times" pitchFamily="2" charset="0"/>
              </a:rPr>
              <a:t> Anh</a:t>
            </a:r>
          </a:p>
          <a:p>
            <a:pPr>
              <a:spcBef>
                <a:spcPct val="50000"/>
              </a:spcBef>
              <a:buClrTx/>
              <a:buFontTx/>
              <a:buChar char="-"/>
            </a:pPr>
            <a:r>
              <a:rPr lang="en-US" altLang="en-US" sz="2400">
                <a:latin typeface="VNI-Times" pitchFamily="2" charset="0"/>
              </a:rPr>
              <a:t> Ñoù</a:t>
            </a:r>
          </a:p>
          <a:p>
            <a:pPr>
              <a:spcBef>
                <a:spcPct val="50000"/>
              </a:spcBef>
              <a:buClrTx/>
              <a:buFontTx/>
              <a:buChar char="-"/>
            </a:pPr>
            <a:endParaRPr lang="en-US" altLang="en-US" sz="2400" b="1" u="sng">
              <a:latin typeface="VNI-Times" pitchFamily="2" charset="0"/>
            </a:endParaRPr>
          </a:p>
        </p:txBody>
      </p:sp>
      <p:sp>
        <p:nvSpPr>
          <p:cNvPr id="102407" name="Text Box 7"/>
          <p:cNvSpPr txBox="1">
            <a:spLocks noChangeArrowheads="1"/>
          </p:cNvSpPr>
          <p:nvPr/>
        </p:nvSpPr>
        <p:spPr bwMode="auto">
          <a:xfrm>
            <a:off x="3962400" y="2133600"/>
            <a:ext cx="3429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spcBef>
                <a:spcPct val="50000"/>
              </a:spcBef>
              <a:buClrTx/>
              <a:buFontTx/>
              <a:buNone/>
            </a:pPr>
            <a:r>
              <a:rPr lang="en-US" altLang="en-US" sz="2400" b="1" u="sng">
                <a:latin typeface="VNI-Times" pitchFamily="2" charset="0"/>
              </a:rPr>
              <a:t>Töø ngöõ ñöôïc thay theá </a:t>
            </a:r>
          </a:p>
        </p:txBody>
      </p:sp>
      <p:sp>
        <p:nvSpPr>
          <p:cNvPr id="102408" name="Line 8"/>
          <p:cNvSpPr>
            <a:spLocks noChangeShapeType="1"/>
          </p:cNvSpPr>
          <p:nvPr/>
        </p:nvSpPr>
        <p:spPr bwMode="auto">
          <a:xfrm flipH="1">
            <a:off x="3886200" y="2514600"/>
            <a:ext cx="19050" cy="2133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02409" name="Text Box 9"/>
          <p:cNvSpPr txBox="1">
            <a:spLocks noChangeArrowheads="1"/>
          </p:cNvSpPr>
          <p:nvPr/>
        </p:nvSpPr>
        <p:spPr bwMode="auto">
          <a:xfrm>
            <a:off x="3924300" y="2671763"/>
            <a:ext cx="1981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spcBef>
                <a:spcPct val="50000"/>
              </a:spcBef>
              <a:buClrTx/>
              <a:buFontTx/>
              <a:buNone/>
            </a:pPr>
            <a:r>
              <a:rPr lang="en-US" altLang="en-US" sz="2400">
                <a:latin typeface="VNI-Times" pitchFamily="2" charset="0"/>
              </a:rPr>
              <a:t>- Hai Long</a:t>
            </a:r>
          </a:p>
        </p:txBody>
      </p:sp>
      <p:sp>
        <p:nvSpPr>
          <p:cNvPr id="102410" name="Text Box 10"/>
          <p:cNvSpPr txBox="1">
            <a:spLocks noChangeArrowheads="1"/>
          </p:cNvSpPr>
          <p:nvPr/>
        </p:nvSpPr>
        <p:spPr bwMode="auto">
          <a:xfrm>
            <a:off x="3929063" y="320516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spcBef>
                <a:spcPct val="50000"/>
              </a:spcBef>
              <a:buClrTx/>
              <a:buFontTx/>
              <a:buNone/>
            </a:pPr>
            <a:r>
              <a:rPr lang="en-US" altLang="en-US" sz="2400">
                <a:latin typeface="VNI-Times" pitchFamily="2" charset="0"/>
              </a:rPr>
              <a:t>- Ngöôøi ñaët hoäp thö</a:t>
            </a:r>
          </a:p>
        </p:txBody>
      </p:sp>
      <p:sp>
        <p:nvSpPr>
          <p:cNvPr id="102411" name="Text Box 11"/>
          <p:cNvSpPr txBox="1">
            <a:spLocks noChangeArrowheads="1"/>
          </p:cNvSpPr>
          <p:nvPr/>
        </p:nvSpPr>
        <p:spPr bwMode="auto">
          <a:xfrm>
            <a:off x="3919538" y="3729038"/>
            <a:ext cx="1981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spcBef>
                <a:spcPct val="50000"/>
              </a:spcBef>
              <a:buClrTx/>
              <a:buFontTx/>
              <a:buNone/>
            </a:pPr>
            <a:r>
              <a:rPr lang="en-US" altLang="en-US" sz="2400">
                <a:latin typeface="VNI-Times" pitchFamily="2" charset="0"/>
              </a:rPr>
              <a:t>- Hai Long</a:t>
            </a:r>
          </a:p>
        </p:txBody>
      </p:sp>
      <p:sp>
        <p:nvSpPr>
          <p:cNvPr id="102412" name="Text Box 12"/>
          <p:cNvSpPr txBox="1">
            <a:spLocks noChangeArrowheads="1"/>
          </p:cNvSpPr>
          <p:nvPr/>
        </p:nvSpPr>
        <p:spPr bwMode="auto">
          <a:xfrm>
            <a:off x="95250" y="5214938"/>
            <a:ext cx="843915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spcBef>
                <a:spcPct val="50000"/>
              </a:spcBef>
              <a:buClrTx/>
              <a:buFontTx/>
              <a:buNone/>
            </a:pPr>
            <a:r>
              <a:rPr lang="en-US" altLang="en-US" sz="2000" b="1">
                <a:latin typeface="VNI-Times" pitchFamily="2" charset="0"/>
                <a:sym typeface="Wingdings 2" pitchFamily="18" charset="2"/>
              </a:rPr>
              <a:t></a:t>
            </a:r>
            <a:r>
              <a:rPr lang="en-US" altLang="en-US" sz="2000" b="1">
                <a:latin typeface="VNI-Times" pitchFamily="2" charset="0"/>
              </a:rPr>
              <a:t> Caùch thay theá töø ngöõ trong ñoaïn vaên treân coù taùc duïng …………...............</a:t>
            </a:r>
          </a:p>
        </p:txBody>
      </p:sp>
      <p:sp>
        <p:nvSpPr>
          <p:cNvPr id="102413" name="Text Box 13"/>
          <p:cNvSpPr txBox="1">
            <a:spLocks noChangeArrowheads="1"/>
          </p:cNvSpPr>
          <p:nvPr/>
        </p:nvSpPr>
        <p:spPr bwMode="auto">
          <a:xfrm>
            <a:off x="6553200" y="5181600"/>
            <a:ext cx="1828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spcBef>
                <a:spcPct val="50000"/>
              </a:spcBef>
              <a:buClrTx/>
              <a:buFontTx/>
              <a:buNone/>
            </a:pPr>
            <a:r>
              <a:rPr lang="en-US" altLang="en-US" sz="2000" b="1">
                <a:solidFill>
                  <a:srgbClr val="00FF00"/>
                </a:solidFill>
                <a:latin typeface="VNI-Palatin" pitchFamily="2" charset="0"/>
              </a:rPr>
              <a:t>Lieân keát caâu</a:t>
            </a:r>
          </a:p>
        </p:txBody>
      </p:sp>
      <p:sp>
        <p:nvSpPr>
          <p:cNvPr id="102417" name="Text Box 17"/>
          <p:cNvSpPr txBox="1">
            <a:spLocks noChangeArrowheads="1"/>
          </p:cNvSpPr>
          <p:nvPr/>
        </p:nvSpPr>
        <p:spPr bwMode="auto">
          <a:xfrm>
            <a:off x="3962400" y="4267200"/>
            <a:ext cx="3733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spcBef>
                <a:spcPct val="50000"/>
              </a:spcBef>
              <a:buClrTx/>
              <a:buFontTx/>
              <a:buNone/>
            </a:pPr>
            <a:r>
              <a:rPr lang="en-US" altLang="en-US" sz="2000" b="1">
                <a:latin typeface="VNI-Times" pitchFamily="2" charset="0"/>
              </a:rPr>
              <a:t>- Nhöõng vaät gôïi ra hình chöõ V</a:t>
            </a:r>
          </a:p>
        </p:txBody>
      </p:sp>
      <p:sp>
        <p:nvSpPr>
          <p:cNvPr id="13324" name="Text Box 18"/>
          <p:cNvSpPr txBox="1">
            <a:spLocks noChangeArrowheads="1"/>
          </p:cNvSpPr>
          <p:nvPr/>
        </p:nvSpPr>
        <p:spPr bwMode="auto">
          <a:xfrm>
            <a:off x="142875" y="33338"/>
            <a:ext cx="8839200" cy="101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lgn="ctr">
              <a:lnSpc>
                <a:spcPct val="50000"/>
              </a:lnSpc>
              <a:spcBef>
                <a:spcPct val="50000"/>
              </a:spcBef>
              <a:buClrTx/>
              <a:buFontTx/>
              <a:buNone/>
            </a:pPr>
            <a:endParaRPr lang="en-US" altLang="en-US" sz="2400" b="1">
              <a:latin typeface="VNI-Times" pitchFamily="2" charset="0"/>
            </a:endParaRPr>
          </a:p>
          <a:p>
            <a:pPr algn="ctr">
              <a:lnSpc>
                <a:spcPct val="50000"/>
              </a:lnSpc>
              <a:spcBef>
                <a:spcPct val="50000"/>
              </a:spcBef>
              <a:buClrTx/>
              <a:buFontTx/>
              <a:buNone/>
            </a:pPr>
            <a:r>
              <a:rPr lang="en-US" altLang="en-US" sz="2400" b="1">
                <a:latin typeface="VNI-Times" pitchFamily="2" charset="0"/>
              </a:rPr>
              <a:t>Luyeän töø vaø caâu </a:t>
            </a:r>
          </a:p>
          <a:p>
            <a:pPr>
              <a:lnSpc>
                <a:spcPct val="50000"/>
              </a:lnSpc>
              <a:spcBef>
                <a:spcPct val="50000"/>
              </a:spcBef>
              <a:buClrTx/>
              <a:buFontTx/>
              <a:buNone/>
            </a:pPr>
            <a:r>
              <a:rPr lang="en-US" altLang="en-US" sz="2400">
                <a:latin typeface="VNI-Times" pitchFamily="2" charset="0"/>
              </a:rPr>
              <a:t> </a:t>
            </a:r>
          </a:p>
        </p:txBody>
      </p:sp>
      <p:sp>
        <p:nvSpPr>
          <p:cNvPr id="13325" name="Text Box 19"/>
          <p:cNvSpPr txBox="1">
            <a:spLocks noChangeArrowheads="1"/>
          </p:cNvSpPr>
          <p:nvPr/>
        </p:nvSpPr>
        <p:spPr bwMode="auto">
          <a:xfrm>
            <a:off x="685800" y="838200"/>
            <a:ext cx="8072438"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Arial" charset="0"/>
              </a:defRPr>
            </a:lvl1pPr>
            <a:lvl2pPr marL="742950" indent="-285750">
              <a:spcBef>
                <a:spcPct val="20000"/>
              </a:spcBef>
              <a:buClr>
                <a:schemeClr val="folHlink"/>
              </a:buClr>
              <a:buSzPct val="50000"/>
              <a:buFont typeface="Wingdings" pitchFamily="2" charset="2"/>
              <a:buChar char="n"/>
              <a:defRPr sz="2800">
                <a:solidFill>
                  <a:schemeClr val="tx1"/>
                </a:solidFill>
                <a:latin typeface="Arial" charset="0"/>
              </a:defRPr>
            </a:lvl2pPr>
            <a:lvl3pPr marL="1143000" indent="-228600">
              <a:spcBef>
                <a:spcPct val="20000"/>
              </a:spcBef>
              <a:buClr>
                <a:schemeClr val="hlink"/>
              </a:buClr>
              <a:buFont typeface="Wingdings" pitchFamily="2" charset="2"/>
              <a:buBlip>
                <a:blip r:embed="rId2"/>
              </a:buBlip>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n"/>
              <a:defRPr sz="2000">
                <a:solidFill>
                  <a:schemeClr val="tx1"/>
                </a:solidFill>
                <a:latin typeface="Arial" charset="0"/>
              </a:defRPr>
            </a:lvl4pPr>
            <a:lvl5pPr marL="2057400" indent="-228600">
              <a:spcBef>
                <a:spcPct val="20000"/>
              </a:spcBef>
              <a:buClr>
                <a:schemeClr val="hlink"/>
              </a:buClr>
              <a:buFont typeface="Wingdings" pitchFamily="2" charset="2"/>
              <a:buBlip>
                <a:blip r:embed="rId2"/>
              </a:buBlip>
              <a:defRPr sz="2000">
                <a:solidFill>
                  <a:schemeClr val="tx1"/>
                </a:solidFill>
                <a:latin typeface="Arial"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Arial" charset="0"/>
              </a:defRPr>
            </a:lvl9pPr>
          </a:lstStyle>
          <a:p>
            <a:pPr>
              <a:spcBef>
                <a:spcPct val="50000"/>
              </a:spcBef>
              <a:buClrTx/>
              <a:buFontTx/>
              <a:buNone/>
            </a:pPr>
            <a:r>
              <a:rPr lang="en-US" altLang="en-US" sz="2800">
                <a:solidFill>
                  <a:srgbClr val="00FF00"/>
                </a:solidFill>
                <a:latin typeface="VNI-Times" pitchFamily="2" charset="0"/>
              </a:rPr>
              <a:t>Lieân keát caùc caâu trong baøi baèng caùch thay theá töø ngöõ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06"/>
                                        </p:tgtEl>
                                        <p:attrNameLst>
                                          <p:attrName>style.visibility</p:attrName>
                                        </p:attrNameLst>
                                      </p:cBhvr>
                                      <p:to>
                                        <p:strVal val="visible"/>
                                      </p:to>
                                    </p:set>
                                    <p:anim calcmode="lin" valueType="num">
                                      <p:cBhvr additive="base">
                                        <p:cTn id="7" dur="500" fill="hold"/>
                                        <p:tgtEl>
                                          <p:spTgt spid="102406"/>
                                        </p:tgtEl>
                                        <p:attrNameLst>
                                          <p:attrName>ppt_x</p:attrName>
                                        </p:attrNameLst>
                                      </p:cBhvr>
                                      <p:tavLst>
                                        <p:tav tm="0">
                                          <p:val>
                                            <p:strVal val="#ppt_x"/>
                                          </p:val>
                                        </p:tav>
                                        <p:tav tm="100000">
                                          <p:val>
                                            <p:strVal val="#ppt_x"/>
                                          </p:val>
                                        </p:tav>
                                      </p:tavLst>
                                    </p:anim>
                                    <p:anim calcmode="lin" valueType="num">
                                      <p:cBhvr additive="base">
                                        <p:cTn id="8" dur="500" fill="hold"/>
                                        <p:tgtEl>
                                          <p:spTgt spid="10240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2408"/>
                                        </p:tgtEl>
                                        <p:attrNameLst>
                                          <p:attrName>style.visibility</p:attrName>
                                        </p:attrNameLst>
                                      </p:cBhvr>
                                      <p:to>
                                        <p:strVal val="visible"/>
                                      </p:to>
                                    </p:set>
                                    <p:anim calcmode="lin" valueType="num">
                                      <p:cBhvr>
                                        <p:cTn id="13" dur="500" fill="hold"/>
                                        <p:tgtEl>
                                          <p:spTgt spid="102408"/>
                                        </p:tgtEl>
                                        <p:attrNameLst>
                                          <p:attrName>ppt_w</p:attrName>
                                        </p:attrNameLst>
                                      </p:cBhvr>
                                      <p:tavLst>
                                        <p:tav tm="0">
                                          <p:val>
                                            <p:fltVal val="0"/>
                                          </p:val>
                                        </p:tav>
                                        <p:tav tm="100000">
                                          <p:val>
                                            <p:strVal val="#ppt_w"/>
                                          </p:val>
                                        </p:tav>
                                      </p:tavLst>
                                    </p:anim>
                                    <p:anim calcmode="lin" valueType="num">
                                      <p:cBhvr>
                                        <p:cTn id="14" dur="500" fill="hold"/>
                                        <p:tgtEl>
                                          <p:spTgt spid="102408"/>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02407"/>
                                        </p:tgtEl>
                                        <p:attrNameLst>
                                          <p:attrName>style.visibility</p:attrName>
                                        </p:attrNameLst>
                                      </p:cBhvr>
                                      <p:to>
                                        <p:strVal val="visible"/>
                                      </p:to>
                                    </p:set>
                                    <p:anim calcmode="discrete" valueType="clr">
                                      <p:cBhvr override="childStyle">
                                        <p:cTn id="19" dur="80"/>
                                        <p:tgtEl>
                                          <p:spTgt spid="102407"/>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02407"/>
                                        </p:tgtEl>
                                        <p:attrNameLst>
                                          <p:attrName>fillcolor</p:attrName>
                                        </p:attrNameLst>
                                      </p:cBhvr>
                                      <p:tavLst>
                                        <p:tav tm="0">
                                          <p:val>
                                            <p:clrVal>
                                              <a:schemeClr val="accent2"/>
                                            </p:clrVal>
                                          </p:val>
                                        </p:tav>
                                        <p:tav tm="50000">
                                          <p:val>
                                            <p:clrVal>
                                              <a:schemeClr val="hlink"/>
                                            </p:clrVal>
                                          </p:val>
                                        </p:tav>
                                      </p:tavLst>
                                    </p:anim>
                                    <p:set>
                                      <p:cBhvr>
                                        <p:cTn id="21" dur="80"/>
                                        <p:tgtEl>
                                          <p:spTgt spid="102407"/>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102409"/>
                                        </p:tgtEl>
                                        <p:attrNameLst>
                                          <p:attrName>style.visibility</p:attrName>
                                        </p:attrNameLst>
                                      </p:cBhvr>
                                      <p:to>
                                        <p:strVal val="visible"/>
                                      </p:to>
                                    </p:set>
                                    <p:anim calcmode="discrete" valueType="clr">
                                      <p:cBhvr override="childStyle">
                                        <p:cTn id="26" dur="80"/>
                                        <p:tgtEl>
                                          <p:spTgt spid="102409"/>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02409"/>
                                        </p:tgtEl>
                                        <p:attrNameLst>
                                          <p:attrName>fillcolor</p:attrName>
                                        </p:attrNameLst>
                                      </p:cBhvr>
                                      <p:tavLst>
                                        <p:tav tm="0">
                                          <p:val>
                                            <p:clrVal>
                                              <a:schemeClr val="accent2"/>
                                            </p:clrVal>
                                          </p:val>
                                        </p:tav>
                                        <p:tav tm="50000">
                                          <p:val>
                                            <p:clrVal>
                                              <a:schemeClr val="hlink"/>
                                            </p:clrVal>
                                          </p:val>
                                        </p:tav>
                                      </p:tavLst>
                                    </p:anim>
                                    <p:set>
                                      <p:cBhvr>
                                        <p:cTn id="28" dur="80"/>
                                        <p:tgtEl>
                                          <p:spTgt spid="102409"/>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102410"/>
                                        </p:tgtEl>
                                        <p:attrNameLst>
                                          <p:attrName>style.visibility</p:attrName>
                                        </p:attrNameLst>
                                      </p:cBhvr>
                                      <p:to>
                                        <p:strVal val="visible"/>
                                      </p:to>
                                    </p:set>
                                    <p:anim calcmode="discrete" valueType="clr">
                                      <p:cBhvr override="childStyle">
                                        <p:cTn id="33" dur="80"/>
                                        <p:tgtEl>
                                          <p:spTgt spid="102410"/>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102410"/>
                                        </p:tgtEl>
                                        <p:attrNameLst>
                                          <p:attrName>fillcolor</p:attrName>
                                        </p:attrNameLst>
                                      </p:cBhvr>
                                      <p:tavLst>
                                        <p:tav tm="0">
                                          <p:val>
                                            <p:clrVal>
                                              <a:schemeClr val="accent2"/>
                                            </p:clrVal>
                                          </p:val>
                                        </p:tav>
                                        <p:tav tm="50000">
                                          <p:val>
                                            <p:clrVal>
                                              <a:schemeClr val="hlink"/>
                                            </p:clrVal>
                                          </p:val>
                                        </p:tav>
                                      </p:tavLst>
                                    </p:anim>
                                    <p:set>
                                      <p:cBhvr>
                                        <p:cTn id="35" dur="80"/>
                                        <p:tgtEl>
                                          <p:spTgt spid="102410"/>
                                        </p:tgtEl>
                                        <p:attrNameLst>
                                          <p:attrName>fill.type</p:attrName>
                                        </p:attrNameLst>
                                      </p:cBhvr>
                                      <p:to>
                                        <p:strVal val="soli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102411"/>
                                        </p:tgtEl>
                                        <p:attrNameLst>
                                          <p:attrName>style.visibility</p:attrName>
                                        </p:attrNameLst>
                                      </p:cBhvr>
                                      <p:to>
                                        <p:strVal val="visible"/>
                                      </p:to>
                                    </p:set>
                                    <p:anim calcmode="discrete" valueType="clr">
                                      <p:cBhvr override="childStyle">
                                        <p:cTn id="40" dur="80"/>
                                        <p:tgtEl>
                                          <p:spTgt spid="102411"/>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102411"/>
                                        </p:tgtEl>
                                        <p:attrNameLst>
                                          <p:attrName>fillcolor</p:attrName>
                                        </p:attrNameLst>
                                      </p:cBhvr>
                                      <p:tavLst>
                                        <p:tav tm="0">
                                          <p:val>
                                            <p:clrVal>
                                              <a:schemeClr val="accent2"/>
                                            </p:clrVal>
                                          </p:val>
                                        </p:tav>
                                        <p:tav tm="50000">
                                          <p:val>
                                            <p:clrVal>
                                              <a:schemeClr val="hlink"/>
                                            </p:clrVal>
                                          </p:val>
                                        </p:tav>
                                      </p:tavLst>
                                    </p:anim>
                                    <p:set>
                                      <p:cBhvr>
                                        <p:cTn id="42" dur="80"/>
                                        <p:tgtEl>
                                          <p:spTgt spid="102411"/>
                                        </p:tgtEl>
                                        <p:attrNameLst>
                                          <p:attrName>fill.type</p:attrName>
                                        </p:attrNameLst>
                                      </p:cBhvr>
                                      <p:to>
                                        <p:strVal val="solid"/>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102417"/>
                                        </p:tgtEl>
                                        <p:attrNameLst>
                                          <p:attrName>style.visibility</p:attrName>
                                        </p:attrNameLst>
                                      </p:cBhvr>
                                      <p:to>
                                        <p:strVal val="visible"/>
                                      </p:to>
                                    </p:set>
                                    <p:anim calcmode="discrete" valueType="clr">
                                      <p:cBhvr override="childStyle">
                                        <p:cTn id="47" dur="80"/>
                                        <p:tgtEl>
                                          <p:spTgt spid="102417"/>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102417"/>
                                        </p:tgtEl>
                                        <p:attrNameLst>
                                          <p:attrName>fillcolor</p:attrName>
                                        </p:attrNameLst>
                                      </p:cBhvr>
                                      <p:tavLst>
                                        <p:tav tm="0">
                                          <p:val>
                                            <p:clrVal>
                                              <a:schemeClr val="accent2"/>
                                            </p:clrVal>
                                          </p:val>
                                        </p:tav>
                                        <p:tav tm="50000">
                                          <p:val>
                                            <p:clrVal>
                                              <a:schemeClr val="hlink"/>
                                            </p:clrVal>
                                          </p:val>
                                        </p:tav>
                                      </p:tavLst>
                                    </p:anim>
                                    <p:set>
                                      <p:cBhvr>
                                        <p:cTn id="49" dur="80"/>
                                        <p:tgtEl>
                                          <p:spTgt spid="102417"/>
                                        </p:tgtEl>
                                        <p:attrNameLst>
                                          <p:attrName>fill.type</p:attrName>
                                        </p:attrNameLst>
                                      </p:cBhvr>
                                      <p:to>
                                        <p:strVal val="solid"/>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23" presetClass="entr" presetSubtype="16" fill="hold" grpId="0" nodeType="clickEffect">
                                  <p:stCondLst>
                                    <p:cond delay="0"/>
                                  </p:stCondLst>
                                  <p:childTnLst>
                                    <p:set>
                                      <p:cBhvr>
                                        <p:cTn id="53" dur="1" fill="hold">
                                          <p:stCondLst>
                                            <p:cond delay="0"/>
                                          </p:stCondLst>
                                        </p:cTn>
                                        <p:tgtEl>
                                          <p:spTgt spid="102412"/>
                                        </p:tgtEl>
                                        <p:attrNameLst>
                                          <p:attrName>style.visibility</p:attrName>
                                        </p:attrNameLst>
                                      </p:cBhvr>
                                      <p:to>
                                        <p:strVal val="visible"/>
                                      </p:to>
                                    </p:set>
                                    <p:anim calcmode="lin" valueType="num">
                                      <p:cBhvr>
                                        <p:cTn id="54" dur="500" fill="hold"/>
                                        <p:tgtEl>
                                          <p:spTgt spid="102412"/>
                                        </p:tgtEl>
                                        <p:attrNameLst>
                                          <p:attrName>ppt_w</p:attrName>
                                        </p:attrNameLst>
                                      </p:cBhvr>
                                      <p:tavLst>
                                        <p:tav tm="0">
                                          <p:val>
                                            <p:fltVal val="0"/>
                                          </p:val>
                                        </p:tav>
                                        <p:tav tm="100000">
                                          <p:val>
                                            <p:strVal val="#ppt_w"/>
                                          </p:val>
                                        </p:tav>
                                      </p:tavLst>
                                    </p:anim>
                                    <p:anim calcmode="lin" valueType="num">
                                      <p:cBhvr>
                                        <p:cTn id="55" dur="500" fill="hold"/>
                                        <p:tgtEl>
                                          <p:spTgt spid="102412"/>
                                        </p:tgtEl>
                                        <p:attrNameLst>
                                          <p:attrName>ppt_h</p:attrName>
                                        </p:attrNameLst>
                                      </p:cBhvr>
                                      <p:tavLst>
                                        <p:tav tm="0">
                                          <p:val>
                                            <p:fltVal val="0"/>
                                          </p:val>
                                        </p:tav>
                                        <p:tav tm="100000">
                                          <p:val>
                                            <p:strVal val="#ppt_h"/>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7" presetClass="entr" presetSubtype="0" fill="hold" grpId="0" nodeType="clickEffect">
                                  <p:stCondLst>
                                    <p:cond delay="0"/>
                                  </p:stCondLst>
                                  <p:iterate type="lt">
                                    <p:tmPct val="50000"/>
                                  </p:iterate>
                                  <p:childTnLst>
                                    <p:set>
                                      <p:cBhvr>
                                        <p:cTn id="59" dur="1" fill="hold">
                                          <p:stCondLst>
                                            <p:cond delay="0"/>
                                          </p:stCondLst>
                                        </p:cTn>
                                        <p:tgtEl>
                                          <p:spTgt spid="102413"/>
                                        </p:tgtEl>
                                        <p:attrNameLst>
                                          <p:attrName>style.visibility</p:attrName>
                                        </p:attrNameLst>
                                      </p:cBhvr>
                                      <p:to>
                                        <p:strVal val="visible"/>
                                      </p:to>
                                    </p:set>
                                    <p:anim calcmode="discrete" valueType="clr">
                                      <p:cBhvr override="childStyle">
                                        <p:cTn id="60" dur="80"/>
                                        <p:tgtEl>
                                          <p:spTgt spid="102413"/>
                                        </p:tgtEl>
                                        <p:attrNameLst>
                                          <p:attrName>style.color</p:attrName>
                                        </p:attrNameLst>
                                      </p:cBhvr>
                                      <p:tavLst>
                                        <p:tav tm="0">
                                          <p:val>
                                            <p:clrVal>
                                              <a:schemeClr val="accent2"/>
                                            </p:clrVal>
                                          </p:val>
                                        </p:tav>
                                        <p:tav tm="50000">
                                          <p:val>
                                            <p:clrVal>
                                              <a:schemeClr val="hlink"/>
                                            </p:clrVal>
                                          </p:val>
                                        </p:tav>
                                      </p:tavLst>
                                    </p:anim>
                                    <p:anim calcmode="discrete" valueType="clr">
                                      <p:cBhvr>
                                        <p:cTn id="61" dur="80"/>
                                        <p:tgtEl>
                                          <p:spTgt spid="102413"/>
                                        </p:tgtEl>
                                        <p:attrNameLst>
                                          <p:attrName>fillcolor</p:attrName>
                                        </p:attrNameLst>
                                      </p:cBhvr>
                                      <p:tavLst>
                                        <p:tav tm="0">
                                          <p:val>
                                            <p:clrVal>
                                              <a:schemeClr val="accent2"/>
                                            </p:clrVal>
                                          </p:val>
                                        </p:tav>
                                        <p:tav tm="50000">
                                          <p:val>
                                            <p:clrVal>
                                              <a:schemeClr val="hlink"/>
                                            </p:clrVal>
                                          </p:val>
                                        </p:tav>
                                      </p:tavLst>
                                    </p:anim>
                                    <p:set>
                                      <p:cBhvr>
                                        <p:cTn id="62" dur="80"/>
                                        <p:tgtEl>
                                          <p:spTgt spid="1024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6" grpId="0"/>
      <p:bldP spid="102407" grpId="0"/>
      <p:bldP spid="102408" grpId="0" animBg="1"/>
      <p:bldP spid="102409" grpId="0"/>
      <p:bldP spid="102410" grpId="0"/>
      <p:bldP spid="102411" grpId="0"/>
      <p:bldP spid="102412" grpId="0"/>
      <p:bldP spid="102413" grpId="0"/>
      <p:bldP spid="102417" grpId="0"/>
    </p:bld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461</TotalTime>
  <Words>1902</Words>
  <Application>Microsoft Office PowerPoint</Application>
  <PresentationFormat>On-screen Show (4:3)</PresentationFormat>
  <Paragraphs>105</Paragraphs>
  <Slides>12</Slides>
  <Notes>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Ocean</vt:lpstr>
      <vt:lpstr>Digital Dots</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THANH SON</dc:creator>
  <cp:lastModifiedBy>FPT</cp:lastModifiedBy>
  <cp:revision>35</cp:revision>
  <dcterms:created xsi:type="dcterms:W3CDTF">2010-03-07T07:09:08Z</dcterms:created>
  <dcterms:modified xsi:type="dcterms:W3CDTF">2020-04-22T11:25:36Z</dcterms:modified>
</cp:coreProperties>
</file>